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Montserrat SemiBold"/>
      <p:regular r:id="rId18"/>
      <p:bold r:id="rId19"/>
      <p:italic r:id="rId20"/>
      <p:boldItalic r:id="rId21"/>
    </p:embeddedFont>
    <p:embeddedFont>
      <p:font typeface="Montserrat Black"/>
      <p:bold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Archivo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SemiBold-italic.fntdata"/><Relationship Id="rId22" Type="http://schemas.openxmlformats.org/officeDocument/2006/relationships/font" Target="fonts/MontserratBlack-bold.fntdata"/><Relationship Id="rId21" Type="http://schemas.openxmlformats.org/officeDocument/2006/relationships/font" Target="fonts/MontserratSemiBold-boldItalic.fntdata"/><Relationship Id="rId24" Type="http://schemas.openxmlformats.org/officeDocument/2006/relationships/font" Target="fonts/Montserrat-regular.fntdata"/><Relationship Id="rId23" Type="http://schemas.openxmlformats.org/officeDocument/2006/relationships/font" Target="fonts/MontserratBlac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ArchivoBlack-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SemiBold-bold.fntdata"/><Relationship Id="rId18" Type="http://schemas.openxmlformats.org/officeDocument/2006/relationships/font" Target="fonts/Montserrat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e7294c036_2_3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e7294c036_2_3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3f979a6dc7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3f979a6dc7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3f979a6dc7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3f979a6dc7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Benjamin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f5ac701e7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f5ac701e7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Benjamin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3f979a6dc7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3f979a6dc7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4957916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4957916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f979a6dc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f979a6dc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Gauri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4957916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4957916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rPr lang="en"/>
              <a:t>Focusing on Southern Ontario, as a </a:t>
            </a:r>
            <a:r>
              <a:rPr lang="en"/>
              <a:t>team, we wanted to visualize air quality in a meaningful way.  Users interacting with our dashboard, can select from any of approximately 30 air quality stations to see a reading of the air quality at that station employing a gauge for easy navigation, as well as particulate matter level forecasts and temperature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a Leaflet map provides several layers of additional information, including geolocation and air quality index readings at stations in Southern Ontario, and juxtaposes these relative to parks and power/energy sources in Southern Ontario.  The map is structured for maximum effect and adds additional interaction for the user, who can toggle views based on their preferences.  Our goal in this particular visualization was to provide an opportunity to describe how air quality may be impacted by the proximity to abundant green space (ie. parks) or energy production (ie. power plants).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f979a6dc7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3f979a6dc7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Our goal in searching for data sources focused on </a:t>
            </a:r>
            <a:r>
              <a:rPr lang="en" sz="1000">
                <a:solidFill>
                  <a:srgbClr val="24292F"/>
                </a:solidFill>
                <a:highlight>
                  <a:srgbClr val="FFFFFF"/>
                </a:highlight>
              </a:rPr>
              <a:t>ensuring that the data was reliable, open source (APIs), compatible with our project goals, complementary (as we would need to access multiple sources) and could operate </a:t>
            </a:r>
            <a:r>
              <a:rPr lang="en" sz="1000">
                <a:solidFill>
                  <a:srgbClr val="24292F"/>
                </a:solidFill>
                <a:highlight>
                  <a:srgbClr val="FFFFFF"/>
                </a:highlight>
              </a:rPr>
              <a:t>seamlessly</a:t>
            </a:r>
            <a:r>
              <a:rPr lang="en" sz="1000">
                <a:solidFill>
                  <a:srgbClr val="24292F"/>
                </a:solidFill>
                <a:highlight>
                  <a:srgbClr val="FFFFFF"/>
                </a:highlight>
              </a:rPr>
              <a:t> across our dashboard.</a:t>
            </a:r>
            <a:endParaRPr sz="1000">
              <a:solidFill>
                <a:srgbClr val="24292F"/>
              </a:solidFill>
              <a:highlight>
                <a:srgbClr val="FFFFFF"/>
              </a:highlight>
            </a:endParaRPr>
          </a:p>
          <a:p>
            <a:pPr indent="-292100" lvl="0" marL="457200" rtl="0" algn="l">
              <a:spcBef>
                <a:spcPts val="0"/>
              </a:spcBef>
              <a:spcAft>
                <a:spcPts val="0"/>
              </a:spcAft>
              <a:buClr>
                <a:srgbClr val="24292F"/>
              </a:buClr>
              <a:buSzPts val="1000"/>
              <a:buChar char="●"/>
            </a:pPr>
            <a:r>
              <a:rPr lang="en" sz="1000">
                <a:solidFill>
                  <a:schemeClr val="dk1"/>
                </a:solidFill>
                <a:highlight>
                  <a:srgbClr val="FFFFFF"/>
                </a:highlight>
                <a:latin typeface="Times New Roman"/>
                <a:ea typeface="Times New Roman"/>
                <a:cs typeface="Times New Roman"/>
                <a:sym typeface="Times New Roman"/>
              </a:rPr>
              <a:t>The </a:t>
            </a:r>
            <a:r>
              <a:rPr i="1" lang="en" sz="1000">
                <a:solidFill>
                  <a:schemeClr val="dk1"/>
                </a:solidFill>
                <a:highlight>
                  <a:srgbClr val="FFFFFF"/>
                </a:highlight>
                <a:latin typeface="Times New Roman"/>
                <a:ea typeface="Times New Roman"/>
                <a:cs typeface="Times New Roman"/>
                <a:sym typeface="Times New Roman"/>
              </a:rPr>
              <a:t>World Air Quality Index</a:t>
            </a:r>
            <a:r>
              <a:rPr lang="en" sz="1000">
                <a:solidFill>
                  <a:schemeClr val="dk1"/>
                </a:solidFill>
                <a:highlight>
                  <a:srgbClr val="FFFFFF"/>
                </a:highlight>
                <a:latin typeface="Times New Roman"/>
                <a:ea typeface="Times New Roman"/>
                <a:cs typeface="Times New Roman"/>
                <a:sym typeface="Times New Roman"/>
              </a:rPr>
              <a:t> is a non-profit project started in 2007. Its mission is to promote air pollution awareness and provide unified and world-wide air quality information.  As an open source resource, after requesting a “token” users can make up to 1000 requests a day.  Additional information about each air quality station was gathered from the Ontario Ministry of the Environment (geolocation data), and OpenWeather that provided historical forecasts for air quality modelling.</a:t>
            </a:r>
            <a:endParaRPr sz="1000">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You might recognize Geoapify from one of our earlier units.  Creating an account to receive a free api key allowed us to pull data on specific place types within our set </a:t>
            </a:r>
            <a:r>
              <a:rPr lang="en" sz="1000">
                <a:solidFill>
                  <a:schemeClr val="dk1"/>
                </a:solidFill>
                <a:highlight>
                  <a:srgbClr val="FFFFFF"/>
                </a:highlight>
                <a:latin typeface="Times New Roman"/>
                <a:ea typeface="Times New Roman"/>
                <a:cs typeface="Times New Roman"/>
                <a:sym typeface="Times New Roman"/>
              </a:rPr>
              <a:t>geographical</a:t>
            </a:r>
            <a:r>
              <a:rPr lang="en" sz="1000">
                <a:solidFill>
                  <a:schemeClr val="dk1"/>
                </a:solidFill>
                <a:highlight>
                  <a:srgbClr val="FFFFFF"/>
                </a:highlight>
                <a:latin typeface="Times New Roman"/>
                <a:ea typeface="Times New Roman"/>
                <a:cs typeface="Times New Roman"/>
                <a:sym typeface="Times New Roman"/>
              </a:rPr>
              <a:t> boundaries.  This provided us with thousands of geolocation points for parks.  The vast quantity provided a challenge when mapping due to the density of point, that ultimately required a creative solution as will be revealed in a later slide.</a:t>
            </a:r>
            <a:endParaRPr sz="1000">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While we could have used Geoapify to search for power stations, it only identified nuclear power stations (of which there are only 3 within our geographical boundaries).  The Global Power Plant Database provided a list of nearly 250 energy producers (nuclear, hydro-electric, solar, wind) throughout Southern Ontario.</a:t>
            </a:r>
            <a:endParaRPr sz="1000">
              <a:solidFill>
                <a:schemeClr val="dk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n" sz="1000">
                <a:solidFill>
                  <a:schemeClr val="dk1"/>
                </a:solidFill>
                <a:highlight>
                  <a:srgbClr val="FFFFFF"/>
                </a:highlight>
                <a:latin typeface="Times New Roman"/>
                <a:ea typeface="Times New Roman"/>
                <a:cs typeface="Times New Roman"/>
                <a:sym typeface="Times New Roman"/>
              </a:rPr>
              <a:t>When focussing on Transformation of our data, the nature of the data that we were able to collect required very little transformation.  For example, our geographic boundaries captured some US-based air quality stations, which we removed as they were not </a:t>
            </a:r>
            <a:r>
              <a:rPr lang="en" sz="1000">
                <a:solidFill>
                  <a:schemeClr val="dk1"/>
                </a:solidFill>
                <a:highlight>
                  <a:srgbClr val="FFFFFF"/>
                </a:highlight>
                <a:latin typeface="Times New Roman"/>
                <a:ea typeface="Times New Roman"/>
                <a:cs typeface="Times New Roman"/>
                <a:sym typeface="Times New Roman"/>
              </a:rPr>
              <a:t>relevant</a:t>
            </a:r>
            <a:r>
              <a:rPr lang="en" sz="1000">
                <a:solidFill>
                  <a:schemeClr val="dk1"/>
                </a:solidFill>
                <a:highlight>
                  <a:srgbClr val="FFFFFF"/>
                </a:highlight>
                <a:latin typeface="Times New Roman"/>
                <a:ea typeface="Times New Roman"/>
                <a:cs typeface="Times New Roman"/>
                <a:sym typeface="Times New Roman"/>
              </a:rPr>
              <a:t> to our project.  We also tested the functionality of using a Python-Flask-Powered API, connected to a PostGreSQL database to transform our CSV data..</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3f979a6dc7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3f979a6dc7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Benjamin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4639e6ea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4639e6ea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122c674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122c674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3f979a6dc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3f979a6dc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52000" y="1440450"/>
            <a:ext cx="6840000" cy="226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152000" y="3703050"/>
            <a:ext cx="6840000" cy="46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1" name="Google Shape;11;p2"/>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331200" y="4816560"/>
            <a:ext cx="11697540" cy="573900"/>
            <a:chOff x="-331200" y="4816560"/>
            <a:chExt cx="11697540" cy="573900"/>
          </a:xfrm>
        </p:grpSpPr>
        <p:sp>
          <p:nvSpPr>
            <p:cNvPr id="13" name="Google Shape;13;p2"/>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11"/>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1"/>
          <p:cNvGrpSpPr/>
          <p:nvPr/>
        </p:nvGrpSpPr>
        <p:grpSpPr>
          <a:xfrm>
            <a:off x="-273615" y="4816560"/>
            <a:ext cx="11697540" cy="573900"/>
            <a:chOff x="-273615" y="4816560"/>
            <a:chExt cx="11697540" cy="573900"/>
          </a:xfrm>
        </p:grpSpPr>
        <p:sp>
          <p:nvSpPr>
            <p:cNvPr id="101" name="Google Shape;101;p11"/>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1"/>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txBox="1"/>
          <p:nvPr>
            <p:ph hasCustomPrompt="1" type="title"/>
          </p:nvPr>
        </p:nvSpPr>
        <p:spPr>
          <a:xfrm>
            <a:off x="720000" y="1494300"/>
            <a:ext cx="7704000" cy="17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10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7" name="Google Shape;107;p11"/>
          <p:cNvSpPr txBox="1"/>
          <p:nvPr>
            <p:ph idx="1" type="subTitle"/>
          </p:nvPr>
        </p:nvSpPr>
        <p:spPr>
          <a:xfrm>
            <a:off x="720000" y="3218100"/>
            <a:ext cx="77040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8"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_1">
    <p:spTree>
      <p:nvGrpSpPr>
        <p:cNvPr id="109" name="Shape 109"/>
        <p:cNvGrpSpPr/>
        <p:nvPr/>
      </p:nvGrpSpPr>
      <p:grpSpPr>
        <a:xfrm>
          <a:off x="0" y="0"/>
          <a:ext cx="0" cy="0"/>
          <a:chOff x="0" y="0"/>
          <a:chExt cx="0" cy="0"/>
        </a:xfrm>
      </p:grpSpPr>
      <p:sp>
        <p:nvSpPr>
          <p:cNvPr id="110" name="Google Shape;110;p13"/>
          <p:cNvSpPr/>
          <p:nvPr/>
        </p:nvSpPr>
        <p:spPr>
          <a:xfrm>
            <a:off x="-18847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txBox="1"/>
          <p:nvPr>
            <p:ph type="title"/>
          </p:nvPr>
        </p:nvSpPr>
        <p:spPr>
          <a:xfrm>
            <a:off x="1681200" y="1685500"/>
            <a:ext cx="2411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3"/>
          <p:cNvSpPr txBox="1"/>
          <p:nvPr>
            <p:ph hasCustomPrompt="1" idx="2" type="title"/>
          </p:nvPr>
        </p:nvSpPr>
        <p:spPr>
          <a:xfrm>
            <a:off x="1681200" y="1283800"/>
            <a:ext cx="2412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3" name="Google Shape;113;p13"/>
          <p:cNvSpPr txBox="1"/>
          <p:nvPr>
            <p:ph idx="1" type="subTitle"/>
          </p:nvPr>
        </p:nvSpPr>
        <p:spPr>
          <a:xfrm>
            <a:off x="1681200" y="2163400"/>
            <a:ext cx="2411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14" name="Google Shape;114;p13"/>
          <p:cNvSpPr txBox="1"/>
          <p:nvPr>
            <p:ph idx="3" type="title"/>
          </p:nvPr>
        </p:nvSpPr>
        <p:spPr>
          <a:xfrm>
            <a:off x="5050800" y="1685500"/>
            <a:ext cx="2411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3"/>
          <p:cNvSpPr txBox="1"/>
          <p:nvPr>
            <p:ph hasCustomPrompt="1" idx="4" type="title"/>
          </p:nvPr>
        </p:nvSpPr>
        <p:spPr>
          <a:xfrm>
            <a:off x="5050800" y="1283800"/>
            <a:ext cx="2412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6" name="Google Shape;116;p13"/>
          <p:cNvSpPr txBox="1"/>
          <p:nvPr>
            <p:ph idx="5" type="subTitle"/>
          </p:nvPr>
        </p:nvSpPr>
        <p:spPr>
          <a:xfrm>
            <a:off x="5050800" y="2163400"/>
            <a:ext cx="2411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17" name="Google Shape;117;p13"/>
          <p:cNvSpPr txBox="1"/>
          <p:nvPr>
            <p:ph idx="6" type="title"/>
          </p:nvPr>
        </p:nvSpPr>
        <p:spPr>
          <a:xfrm>
            <a:off x="1681200" y="3259050"/>
            <a:ext cx="2411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3"/>
          <p:cNvSpPr txBox="1"/>
          <p:nvPr>
            <p:ph hasCustomPrompt="1" idx="7" type="title"/>
          </p:nvPr>
        </p:nvSpPr>
        <p:spPr>
          <a:xfrm>
            <a:off x="1681200" y="2857350"/>
            <a:ext cx="2412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9" name="Google Shape;119;p13"/>
          <p:cNvSpPr txBox="1"/>
          <p:nvPr>
            <p:ph idx="8" type="subTitle"/>
          </p:nvPr>
        </p:nvSpPr>
        <p:spPr>
          <a:xfrm>
            <a:off x="1681200" y="3736950"/>
            <a:ext cx="2411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20" name="Google Shape;120;p13"/>
          <p:cNvSpPr txBox="1"/>
          <p:nvPr>
            <p:ph idx="9" type="title"/>
          </p:nvPr>
        </p:nvSpPr>
        <p:spPr>
          <a:xfrm>
            <a:off x="5050800" y="3259050"/>
            <a:ext cx="2411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3"/>
          <p:cNvSpPr txBox="1"/>
          <p:nvPr>
            <p:ph hasCustomPrompt="1" idx="13" type="title"/>
          </p:nvPr>
        </p:nvSpPr>
        <p:spPr>
          <a:xfrm>
            <a:off x="5050800" y="2857350"/>
            <a:ext cx="2412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2" name="Google Shape;122;p13"/>
          <p:cNvSpPr txBox="1"/>
          <p:nvPr>
            <p:ph idx="14" type="subTitle"/>
          </p:nvPr>
        </p:nvSpPr>
        <p:spPr>
          <a:xfrm>
            <a:off x="5050800" y="3736950"/>
            <a:ext cx="2411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23" name="Google Shape;123;p13"/>
          <p:cNvSpPr txBox="1"/>
          <p:nvPr>
            <p:ph idx="15"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3"/>
          <p:cNvSpPr/>
          <p:nvPr/>
        </p:nvSpPr>
        <p:spPr>
          <a:xfrm>
            <a:off x="183621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3"/>
          <p:cNvGrpSpPr/>
          <p:nvPr/>
        </p:nvGrpSpPr>
        <p:grpSpPr>
          <a:xfrm>
            <a:off x="-2217600" y="4816560"/>
            <a:ext cx="11697540" cy="573900"/>
            <a:chOff x="-331200" y="4816560"/>
            <a:chExt cx="11697540" cy="573900"/>
          </a:xfrm>
        </p:grpSpPr>
        <p:sp>
          <p:nvSpPr>
            <p:cNvPr id="126" name="Google Shape;126;p13"/>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0" name="Shape 130"/>
        <p:cNvGrpSpPr/>
        <p:nvPr/>
      </p:nvGrpSpPr>
      <p:grpSpPr>
        <a:xfrm>
          <a:off x="0" y="0"/>
          <a:ext cx="0" cy="0"/>
          <a:chOff x="0" y="0"/>
          <a:chExt cx="0" cy="0"/>
        </a:xfrm>
      </p:grpSpPr>
      <p:sp>
        <p:nvSpPr>
          <p:cNvPr id="131" name="Google Shape;131;p14"/>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4"/>
          <p:cNvGrpSpPr/>
          <p:nvPr/>
        </p:nvGrpSpPr>
        <p:grpSpPr>
          <a:xfrm>
            <a:off x="-331200" y="4816560"/>
            <a:ext cx="11697540" cy="573900"/>
            <a:chOff x="-331200" y="4816560"/>
            <a:chExt cx="11697540" cy="573900"/>
          </a:xfrm>
        </p:grpSpPr>
        <p:sp>
          <p:nvSpPr>
            <p:cNvPr id="133" name="Google Shape;133;p14"/>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4"/>
          <p:cNvSpPr txBox="1"/>
          <p:nvPr>
            <p:ph type="title"/>
          </p:nvPr>
        </p:nvSpPr>
        <p:spPr>
          <a:xfrm>
            <a:off x="1636050" y="3378750"/>
            <a:ext cx="5871900" cy="52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8" name="Google Shape;138;p14"/>
          <p:cNvSpPr txBox="1"/>
          <p:nvPr>
            <p:ph idx="1" type="subTitle"/>
          </p:nvPr>
        </p:nvSpPr>
        <p:spPr>
          <a:xfrm>
            <a:off x="1636050" y="1241550"/>
            <a:ext cx="5871900" cy="19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2500"/>
              <a:buNone/>
              <a:defRPr sz="2500">
                <a:solidFill>
                  <a:schemeClr val="dk1"/>
                </a:solidFill>
              </a:defRPr>
            </a:lvl2pPr>
            <a:lvl3pPr lvl="2" rtl="0" algn="ctr">
              <a:lnSpc>
                <a:spcPct val="100000"/>
              </a:lnSpc>
              <a:spcBef>
                <a:spcPts val="0"/>
              </a:spcBef>
              <a:spcAft>
                <a:spcPts val="0"/>
              </a:spcAft>
              <a:buClr>
                <a:schemeClr val="dk1"/>
              </a:buClr>
              <a:buSzPts val="2500"/>
              <a:buNone/>
              <a:defRPr sz="2500">
                <a:solidFill>
                  <a:schemeClr val="dk1"/>
                </a:solidFill>
              </a:defRPr>
            </a:lvl3pPr>
            <a:lvl4pPr lvl="3" rtl="0" algn="ctr">
              <a:lnSpc>
                <a:spcPct val="100000"/>
              </a:lnSpc>
              <a:spcBef>
                <a:spcPts val="0"/>
              </a:spcBef>
              <a:spcAft>
                <a:spcPts val="0"/>
              </a:spcAft>
              <a:buClr>
                <a:schemeClr val="dk1"/>
              </a:buClr>
              <a:buSzPts val="2500"/>
              <a:buNone/>
              <a:defRPr sz="2500">
                <a:solidFill>
                  <a:schemeClr val="dk1"/>
                </a:solidFill>
              </a:defRPr>
            </a:lvl4pPr>
            <a:lvl5pPr lvl="4" rtl="0" algn="ctr">
              <a:lnSpc>
                <a:spcPct val="100000"/>
              </a:lnSpc>
              <a:spcBef>
                <a:spcPts val="0"/>
              </a:spcBef>
              <a:spcAft>
                <a:spcPts val="0"/>
              </a:spcAft>
              <a:buClr>
                <a:schemeClr val="dk1"/>
              </a:buClr>
              <a:buSzPts val="2500"/>
              <a:buNone/>
              <a:defRPr sz="2500">
                <a:solidFill>
                  <a:schemeClr val="dk1"/>
                </a:solidFill>
              </a:defRPr>
            </a:lvl5pPr>
            <a:lvl6pPr lvl="5" rtl="0" algn="ctr">
              <a:lnSpc>
                <a:spcPct val="100000"/>
              </a:lnSpc>
              <a:spcBef>
                <a:spcPts val="0"/>
              </a:spcBef>
              <a:spcAft>
                <a:spcPts val="0"/>
              </a:spcAft>
              <a:buClr>
                <a:schemeClr val="dk1"/>
              </a:buClr>
              <a:buSzPts val="2500"/>
              <a:buNone/>
              <a:defRPr sz="2500">
                <a:solidFill>
                  <a:schemeClr val="dk1"/>
                </a:solidFill>
              </a:defRPr>
            </a:lvl6pPr>
            <a:lvl7pPr lvl="6" rtl="0" algn="ctr">
              <a:lnSpc>
                <a:spcPct val="100000"/>
              </a:lnSpc>
              <a:spcBef>
                <a:spcPts val="0"/>
              </a:spcBef>
              <a:spcAft>
                <a:spcPts val="0"/>
              </a:spcAft>
              <a:buClr>
                <a:schemeClr val="dk1"/>
              </a:buClr>
              <a:buSzPts val="2500"/>
              <a:buNone/>
              <a:defRPr sz="2500">
                <a:solidFill>
                  <a:schemeClr val="dk1"/>
                </a:solidFill>
              </a:defRPr>
            </a:lvl7pPr>
            <a:lvl8pPr lvl="7" rtl="0" algn="ctr">
              <a:lnSpc>
                <a:spcPct val="100000"/>
              </a:lnSpc>
              <a:spcBef>
                <a:spcPts val="0"/>
              </a:spcBef>
              <a:spcAft>
                <a:spcPts val="0"/>
              </a:spcAft>
              <a:buClr>
                <a:schemeClr val="dk1"/>
              </a:buClr>
              <a:buSzPts val="2500"/>
              <a:buNone/>
              <a:defRPr sz="2500">
                <a:solidFill>
                  <a:schemeClr val="dk1"/>
                </a:solidFill>
              </a:defRPr>
            </a:lvl8pPr>
            <a:lvl9pPr lvl="8" rtl="0" algn="ctr">
              <a:lnSpc>
                <a:spcPct val="100000"/>
              </a:lnSpc>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39" name="Shape 139"/>
        <p:cNvGrpSpPr/>
        <p:nvPr/>
      </p:nvGrpSpPr>
      <p:grpSpPr>
        <a:xfrm>
          <a:off x="0" y="0"/>
          <a:ext cx="0" cy="0"/>
          <a:chOff x="0" y="0"/>
          <a:chExt cx="0" cy="0"/>
        </a:xfrm>
      </p:grpSpPr>
      <p:sp>
        <p:nvSpPr>
          <p:cNvPr id="140" name="Google Shape;140;p15"/>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5"/>
          <p:cNvGrpSpPr/>
          <p:nvPr/>
        </p:nvGrpSpPr>
        <p:grpSpPr>
          <a:xfrm>
            <a:off x="-331200" y="4816560"/>
            <a:ext cx="11697540" cy="573900"/>
            <a:chOff x="-331200" y="4816560"/>
            <a:chExt cx="11697540" cy="573900"/>
          </a:xfrm>
        </p:grpSpPr>
        <p:sp>
          <p:nvSpPr>
            <p:cNvPr id="142" name="Google Shape;142;p15"/>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5"/>
          <p:cNvSpPr/>
          <p:nvPr/>
        </p:nvSpPr>
        <p:spPr>
          <a:xfrm>
            <a:off x="8424005" y="1752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664447" y="11495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5185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50" name="Shape 150"/>
        <p:cNvGrpSpPr/>
        <p:nvPr/>
      </p:nvGrpSpPr>
      <p:grpSpPr>
        <a:xfrm>
          <a:off x="0" y="0"/>
          <a:ext cx="0" cy="0"/>
          <a:chOff x="0" y="0"/>
          <a:chExt cx="0" cy="0"/>
        </a:xfrm>
      </p:grpSpPr>
      <p:sp>
        <p:nvSpPr>
          <p:cNvPr id="151" name="Google Shape;151;p16"/>
          <p:cNvSpPr/>
          <p:nvPr/>
        </p:nvSpPr>
        <p:spPr>
          <a:xfrm>
            <a:off x="-18847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6"/>
          <p:cNvGrpSpPr/>
          <p:nvPr/>
        </p:nvGrpSpPr>
        <p:grpSpPr>
          <a:xfrm>
            <a:off x="-2217600" y="4816560"/>
            <a:ext cx="11697540" cy="573900"/>
            <a:chOff x="-331200" y="4816560"/>
            <a:chExt cx="11697540" cy="573900"/>
          </a:xfrm>
        </p:grpSpPr>
        <p:sp>
          <p:nvSpPr>
            <p:cNvPr id="153" name="Google Shape;153;p16"/>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6"/>
          <p:cNvSpPr/>
          <p:nvPr/>
        </p:nvSpPr>
        <p:spPr>
          <a:xfrm>
            <a:off x="8424005" y="9972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664447" y="19115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33567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7_1">
    <p:spTree>
      <p:nvGrpSpPr>
        <p:cNvPr id="161" name="Shape 161"/>
        <p:cNvGrpSpPr/>
        <p:nvPr/>
      </p:nvGrpSpPr>
      <p:grpSpPr>
        <a:xfrm>
          <a:off x="0" y="0"/>
          <a:ext cx="0" cy="0"/>
          <a:chOff x="0" y="0"/>
          <a:chExt cx="0" cy="0"/>
        </a:xfrm>
      </p:grpSpPr>
      <p:sp>
        <p:nvSpPr>
          <p:cNvPr id="162" name="Google Shape;162;p17"/>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7"/>
          <p:cNvGrpSpPr/>
          <p:nvPr/>
        </p:nvGrpSpPr>
        <p:grpSpPr>
          <a:xfrm>
            <a:off x="-273615" y="4816560"/>
            <a:ext cx="11697540" cy="573900"/>
            <a:chOff x="-273615" y="4816560"/>
            <a:chExt cx="11697540" cy="573900"/>
          </a:xfrm>
        </p:grpSpPr>
        <p:sp>
          <p:nvSpPr>
            <p:cNvPr id="164" name="Google Shape;164;p17"/>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7"/>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 name="Google Shape;170;p17"/>
          <p:cNvSpPr/>
          <p:nvPr/>
        </p:nvSpPr>
        <p:spPr>
          <a:xfrm>
            <a:off x="8424005" y="16992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64447" y="12257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1855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7_1_1">
    <p:spTree>
      <p:nvGrpSpPr>
        <p:cNvPr id="173" name="Shape 173"/>
        <p:cNvGrpSpPr/>
        <p:nvPr/>
      </p:nvGrpSpPr>
      <p:grpSpPr>
        <a:xfrm>
          <a:off x="0" y="0"/>
          <a:ext cx="0" cy="0"/>
          <a:chOff x="0" y="0"/>
          <a:chExt cx="0" cy="0"/>
        </a:xfrm>
      </p:grpSpPr>
      <p:sp>
        <p:nvSpPr>
          <p:cNvPr id="174" name="Google Shape;174;p18"/>
          <p:cNvSpPr/>
          <p:nvPr/>
        </p:nvSpPr>
        <p:spPr>
          <a:xfrm>
            <a:off x="-1276770"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8"/>
          <p:cNvGrpSpPr/>
          <p:nvPr/>
        </p:nvGrpSpPr>
        <p:grpSpPr>
          <a:xfrm>
            <a:off x="-1276770" y="4816560"/>
            <a:ext cx="11697540" cy="573900"/>
            <a:chOff x="-273615" y="4816560"/>
            <a:chExt cx="11697540" cy="573900"/>
          </a:xfrm>
        </p:grpSpPr>
        <p:sp>
          <p:nvSpPr>
            <p:cNvPr id="176" name="Google Shape;176;p18"/>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8"/>
          <p:cNvSpPr/>
          <p:nvPr/>
        </p:nvSpPr>
        <p:spPr>
          <a:xfrm>
            <a:off x="6563078"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18"/>
          <p:cNvSpPr/>
          <p:nvPr/>
        </p:nvSpPr>
        <p:spPr>
          <a:xfrm>
            <a:off x="8424005" y="11658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664447" y="2063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22899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85" name="Shape 185"/>
        <p:cNvGrpSpPr/>
        <p:nvPr/>
      </p:nvGrpSpPr>
      <p:grpSpPr>
        <a:xfrm>
          <a:off x="0" y="0"/>
          <a:ext cx="0" cy="0"/>
          <a:chOff x="0" y="0"/>
          <a:chExt cx="0" cy="0"/>
        </a:xfrm>
      </p:grpSpPr>
      <p:sp>
        <p:nvSpPr>
          <p:cNvPr id="186" name="Google Shape;186;p19"/>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9"/>
          <p:cNvGrpSpPr/>
          <p:nvPr/>
        </p:nvGrpSpPr>
        <p:grpSpPr>
          <a:xfrm>
            <a:off x="-273615" y="4816560"/>
            <a:ext cx="11697540" cy="573900"/>
            <a:chOff x="-273615" y="4816560"/>
            <a:chExt cx="11697540" cy="573900"/>
          </a:xfrm>
        </p:grpSpPr>
        <p:sp>
          <p:nvSpPr>
            <p:cNvPr id="188" name="Google Shape;188;p19"/>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9"/>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txBox="1"/>
          <p:nvPr>
            <p:ph idx="1" type="subTitle"/>
          </p:nvPr>
        </p:nvSpPr>
        <p:spPr>
          <a:xfrm>
            <a:off x="1683000" y="3095100"/>
            <a:ext cx="5778000" cy="67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4" name="Google Shape;194;p19"/>
          <p:cNvSpPr txBox="1"/>
          <p:nvPr>
            <p:ph type="title"/>
          </p:nvPr>
        </p:nvSpPr>
        <p:spPr>
          <a:xfrm>
            <a:off x="1683000" y="1371300"/>
            <a:ext cx="5778000" cy="17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195" name="Shape 195"/>
        <p:cNvGrpSpPr/>
        <p:nvPr/>
      </p:nvGrpSpPr>
      <p:grpSpPr>
        <a:xfrm>
          <a:off x="0" y="0"/>
          <a:ext cx="0" cy="0"/>
          <a:chOff x="0" y="0"/>
          <a:chExt cx="0" cy="0"/>
        </a:xfrm>
      </p:grpSpPr>
      <p:sp>
        <p:nvSpPr>
          <p:cNvPr id="196" name="Google Shape;196;p20"/>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20"/>
          <p:cNvGrpSpPr/>
          <p:nvPr/>
        </p:nvGrpSpPr>
        <p:grpSpPr>
          <a:xfrm>
            <a:off x="-331200" y="4816560"/>
            <a:ext cx="11697540" cy="573900"/>
            <a:chOff x="-331200" y="4816560"/>
            <a:chExt cx="11697540" cy="573900"/>
          </a:xfrm>
        </p:grpSpPr>
        <p:sp>
          <p:nvSpPr>
            <p:cNvPr id="198" name="Google Shape;198;p20"/>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0"/>
          <p:cNvSpPr txBox="1"/>
          <p:nvPr>
            <p:ph idx="1" type="subTitle"/>
          </p:nvPr>
        </p:nvSpPr>
        <p:spPr>
          <a:xfrm>
            <a:off x="720000" y="2679450"/>
            <a:ext cx="2888100" cy="10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03" name="Google Shape;203;p20"/>
          <p:cNvSpPr txBox="1"/>
          <p:nvPr>
            <p:ph type="title"/>
          </p:nvPr>
        </p:nvSpPr>
        <p:spPr>
          <a:xfrm>
            <a:off x="720000" y="1417350"/>
            <a:ext cx="2888100" cy="126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 name="Google Shape;204;p20"/>
          <p:cNvSpPr/>
          <p:nvPr/>
        </p:nvSpPr>
        <p:spPr>
          <a:xfrm>
            <a:off x="8424330" y="922680"/>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664597" y="1683629"/>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2003440" y="1915800"/>
            <a:ext cx="5137200" cy="16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hasCustomPrompt="1" idx="2" type="title"/>
          </p:nvPr>
        </p:nvSpPr>
        <p:spPr>
          <a:xfrm>
            <a:off x="2003360" y="1195800"/>
            <a:ext cx="5137200" cy="72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b="1" sz="4600">
                <a:latin typeface="Montserrat"/>
                <a:ea typeface="Montserrat"/>
                <a:cs typeface="Montserrat"/>
                <a:sym typeface="Montserrat"/>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a:off x="2003440" y="3516600"/>
            <a:ext cx="51372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22" name="Google Shape;22;p3"/>
          <p:cNvGrpSpPr/>
          <p:nvPr/>
        </p:nvGrpSpPr>
        <p:grpSpPr>
          <a:xfrm>
            <a:off x="-1276770" y="4816560"/>
            <a:ext cx="11697540" cy="573900"/>
            <a:chOff x="-331200" y="4816560"/>
            <a:chExt cx="11697540" cy="573900"/>
          </a:xfrm>
        </p:grpSpPr>
        <p:sp>
          <p:nvSpPr>
            <p:cNvPr id="23" name="Google Shape;23;p3"/>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
    <p:spTree>
      <p:nvGrpSpPr>
        <p:cNvPr id="206" name="Shape 206"/>
        <p:cNvGrpSpPr/>
        <p:nvPr/>
      </p:nvGrpSpPr>
      <p:grpSpPr>
        <a:xfrm>
          <a:off x="0" y="0"/>
          <a:ext cx="0" cy="0"/>
          <a:chOff x="0" y="0"/>
          <a:chExt cx="0" cy="0"/>
        </a:xfrm>
      </p:grpSpPr>
      <p:sp>
        <p:nvSpPr>
          <p:cNvPr id="207" name="Google Shape;207;p21"/>
          <p:cNvSpPr/>
          <p:nvPr/>
        </p:nvSpPr>
        <p:spPr>
          <a:xfrm>
            <a:off x="-23310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1"/>
          <p:cNvGrpSpPr/>
          <p:nvPr/>
        </p:nvGrpSpPr>
        <p:grpSpPr>
          <a:xfrm>
            <a:off x="-2331015" y="4816560"/>
            <a:ext cx="11697540" cy="573900"/>
            <a:chOff x="-273615" y="4816560"/>
            <a:chExt cx="11697540" cy="573900"/>
          </a:xfrm>
        </p:grpSpPr>
        <p:sp>
          <p:nvSpPr>
            <p:cNvPr id="209" name="Google Shape;209;p21"/>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1"/>
          <p:cNvSpPr txBox="1"/>
          <p:nvPr>
            <p:ph idx="1" type="subTitle"/>
          </p:nvPr>
        </p:nvSpPr>
        <p:spPr>
          <a:xfrm>
            <a:off x="4272993" y="2410050"/>
            <a:ext cx="3175500" cy="10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4" name="Google Shape;214;p21"/>
          <p:cNvSpPr txBox="1"/>
          <p:nvPr>
            <p:ph type="title"/>
          </p:nvPr>
        </p:nvSpPr>
        <p:spPr>
          <a:xfrm>
            <a:off x="4272993" y="1686750"/>
            <a:ext cx="3175500" cy="7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
    <p:spTree>
      <p:nvGrpSpPr>
        <p:cNvPr id="215" name="Shape 215"/>
        <p:cNvGrpSpPr/>
        <p:nvPr/>
      </p:nvGrpSpPr>
      <p:grpSpPr>
        <a:xfrm>
          <a:off x="0" y="0"/>
          <a:ext cx="0" cy="0"/>
          <a:chOff x="0" y="0"/>
          <a:chExt cx="0" cy="0"/>
        </a:xfrm>
      </p:grpSpPr>
      <p:sp>
        <p:nvSpPr>
          <p:cNvPr id="216" name="Google Shape;216;p22"/>
          <p:cNvSpPr/>
          <p:nvPr/>
        </p:nvSpPr>
        <p:spPr>
          <a:xfrm>
            <a:off x="-18847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2"/>
          <p:cNvGrpSpPr/>
          <p:nvPr/>
        </p:nvGrpSpPr>
        <p:grpSpPr>
          <a:xfrm>
            <a:off x="-2217600" y="4816560"/>
            <a:ext cx="11697540" cy="573900"/>
            <a:chOff x="-331200" y="4816560"/>
            <a:chExt cx="11697540" cy="573900"/>
          </a:xfrm>
        </p:grpSpPr>
        <p:sp>
          <p:nvSpPr>
            <p:cNvPr id="218" name="Google Shape;218;p22"/>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2"/>
          <p:cNvSpPr txBox="1"/>
          <p:nvPr>
            <p:ph idx="1" type="subTitle"/>
          </p:nvPr>
        </p:nvSpPr>
        <p:spPr>
          <a:xfrm>
            <a:off x="1482000" y="2410050"/>
            <a:ext cx="3175200" cy="10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23" name="Google Shape;223;p22"/>
          <p:cNvSpPr txBox="1"/>
          <p:nvPr>
            <p:ph type="title"/>
          </p:nvPr>
        </p:nvSpPr>
        <p:spPr>
          <a:xfrm>
            <a:off x="1482000" y="1686750"/>
            <a:ext cx="3175200" cy="7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2">
    <p:spTree>
      <p:nvGrpSpPr>
        <p:cNvPr id="224" name="Shape 224"/>
        <p:cNvGrpSpPr/>
        <p:nvPr/>
      </p:nvGrpSpPr>
      <p:grpSpPr>
        <a:xfrm>
          <a:off x="0" y="0"/>
          <a:ext cx="0" cy="0"/>
          <a:chOff x="0" y="0"/>
          <a:chExt cx="0" cy="0"/>
        </a:xfrm>
      </p:grpSpPr>
      <p:sp>
        <p:nvSpPr>
          <p:cNvPr id="225" name="Google Shape;225;p23"/>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23"/>
          <p:cNvGrpSpPr/>
          <p:nvPr/>
        </p:nvGrpSpPr>
        <p:grpSpPr>
          <a:xfrm>
            <a:off x="-331200" y="4816560"/>
            <a:ext cx="11697540" cy="573900"/>
            <a:chOff x="-331200" y="4816560"/>
            <a:chExt cx="11697540" cy="573900"/>
          </a:xfrm>
        </p:grpSpPr>
        <p:sp>
          <p:nvSpPr>
            <p:cNvPr id="227" name="Google Shape;227;p23"/>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3"/>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23"/>
          <p:cNvSpPr txBox="1"/>
          <p:nvPr>
            <p:ph idx="1" type="body"/>
          </p:nvPr>
        </p:nvSpPr>
        <p:spPr>
          <a:xfrm>
            <a:off x="720000" y="1216800"/>
            <a:ext cx="3852000" cy="338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0"/>
              </a:spcBef>
              <a:spcAft>
                <a:spcPts val="0"/>
              </a:spcAft>
              <a:buSzPts val="1200"/>
              <a:buChar char="■"/>
              <a:defRPr sz="1200"/>
            </a:lvl3pPr>
            <a:lvl4pPr indent="-304800" lvl="3" marL="1828800" rtl="0">
              <a:lnSpc>
                <a:spcPct val="115000"/>
              </a:lnSpc>
              <a:spcBef>
                <a:spcPts val="0"/>
              </a:spcBef>
              <a:spcAft>
                <a:spcPts val="0"/>
              </a:spcAft>
              <a:buSzPts val="1200"/>
              <a:buChar char="●"/>
              <a:defRPr sz="1200"/>
            </a:lvl4pPr>
            <a:lvl5pPr indent="-304800" lvl="4" marL="2286000" rtl="0">
              <a:lnSpc>
                <a:spcPct val="115000"/>
              </a:lnSpc>
              <a:spcBef>
                <a:spcPts val="0"/>
              </a:spcBef>
              <a:spcAft>
                <a:spcPts val="0"/>
              </a:spcAft>
              <a:buSzPts val="1200"/>
              <a:buChar char="○"/>
              <a:defRPr sz="1200"/>
            </a:lvl5pPr>
            <a:lvl6pPr indent="-304800" lvl="5" marL="2743200" rtl="0">
              <a:lnSpc>
                <a:spcPct val="115000"/>
              </a:lnSpc>
              <a:spcBef>
                <a:spcPts val="0"/>
              </a:spcBef>
              <a:spcAft>
                <a:spcPts val="0"/>
              </a:spcAft>
              <a:buSzPts val="1200"/>
              <a:buChar char="■"/>
              <a:defRPr sz="1200"/>
            </a:lvl6pPr>
            <a:lvl7pPr indent="-304800" lvl="6" marL="3200400" rtl="0">
              <a:lnSpc>
                <a:spcPct val="115000"/>
              </a:lnSpc>
              <a:spcBef>
                <a:spcPts val="0"/>
              </a:spcBef>
              <a:spcAft>
                <a:spcPts val="0"/>
              </a:spcAft>
              <a:buSzPts val="1200"/>
              <a:buChar char="●"/>
              <a:defRPr sz="1200"/>
            </a:lvl7pPr>
            <a:lvl8pPr indent="-304800" lvl="7" marL="3657600" rtl="0">
              <a:lnSpc>
                <a:spcPct val="115000"/>
              </a:lnSpc>
              <a:spcBef>
                <a:spcPts val="0"/>
              </a:spcBef>
              <a:spcAft>
                <a:spcPts val="0"/>
              </a:spcAft>
              <a:buSzPts val="1200"/>
              <a:buChar char="○"/>
              <a:defRPr sz="1200"/>
            </a:lvl8pPr>
            <a:lvl9pPr indent="-304800" lvl="8" marL="4114800" rtl="0">
              <a:lnSpc>
                <a:spcPct val="115000"/>
              </a:lnSpc>
              <a:spcBef>
                <a:spcPts val="0"/>
              </a:spcBef>
              <a:spcAft>
                <a:spcPts val="0"/>
              </a:spcAft>
              <a:buSzPts val="1200"/>
              <a:buChar char="■"/>
              <a:defRPr sz="1200"/>
            </a:lvl9pPr>
          </a:lstStyle>
          <a:p/>
        </p:txBody>
      </p:sp>
      <p:sp>
        <p:nvSpPr>
          <p:cNvPr id="233" name="Google Shape;233;p23"/>
          <p:cNvSpPr/>
          <p:nvPr/>
        </p:nvSpPr>
        <p:spPr>
          <a:xfrm>
            <a:off x="8424005" y="20659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664447" y="682867"/>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521071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36" name="Shape 236"/>
        <p:cNvGrpSpPr/>
        <p:nvPr/>
      </p:nvGrpSpPr>
      <p:grpSpPr>
        <a:xfrm>
          <a:off x="0" y="0"/>
          <a:ext cx="0" cy="0"/>
          <a:chOff x="0" y="0"/>
          <a:chExt cx="0" cy="0"/>
        </a:xfrm>
      </p:grpSpPr>
      <p:sp>
        <p:nvSpPr>
          <p:cNvPr id="237" name="Google Shape;237;p24"/>
          <p:cNvSpPr/>
          <p:nvPr/>
        </p:nvSpPr>
        <p:spPr>
          <a:xfrm>
            <a:off x="-23310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4"/>
          <p:cNvGrpSpPr/>
          <p:nvPr/>
        </p:nvGrpSpPr>
        <p:grpSpPr>
          <a:xfrm>
            <a:off x="-2331015" y="4816560"/>
            <a:ext cx="11697540" cy="573900"/>
            <a:chOff x="-273615" y="4816560"/>
            <a:chExt cx="11697540" cy="573900"/>
          </a:xfrm>
        </p:grpSpPr>
        <p:sp>
          <p:nvSpPr>
            <p:cNvPr id="239" name="Google Shape;239;p24"/>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4"/>
          <p:cNvSpPr/>
          <p:nvPr/>
        </p:nvSpPr>
        <p:spPr>
          <a:xfrm>
            <a:off x="55088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4"/>
          <p:cNvSpPr txBox="1"/>
          <p:nvPr>
            <p:ph idx="1" type="body"/>
          </p:nvPr>
        </p:nvSpPr>
        <p:spPr>
          <a:xfrm>
            <a:off x="720000" y="1216800"/>
            <a:ext cx="3852000" cy="338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0"/>
              </a:spcBef>
              <a:spcAft>
                <a:spcPts val="0"/>
              </a:spcAft>
              <a:buSzPts val="1200"/>
              <a:buChar char="■"/>
              <a:defRPr sz="1200"/>
            </a:lvl3pPr>
            <a:lvl4pPr indent="-304800" lvl="3" marL="1828800" rtl="0">
              <a:lnSpc>
                <a:spcPct val="115000"/>
              </a:lnSpc>
              <a:spcBef>
                <a:spcPts val="0"/>
              </a:spcBef>
              <a:spcAft>
                <a:spcPts val="0"/>
              </a:spcAft>
              <a:buSzPts val="1200"/>
              <a:buChar char="●"/>
              <a:defRPr sz="1200"/>
            </a:lvl4pPr>
            <a:lvl5pPr indent="-304800" lvl="4" marL="2286000" rtl="0">
              <a:lnSpc>
                <a:spcPct val="115000"/>
              </a:lnSpc>
              <a:spcBef>
                <a:spcPts val="0"/>
              </a:spcBef>
              <a:spcAft>
                <a:spcPts val="0"/>
              </a:spcAft>
              <a:buSzPts val="1200"/>
              <a:buChar char="○"/>
              <a:defRPr sz="1200"/>
            </a:lvl5pPr>
            <a:lvl6pPr indent="-304800" lvl="5" marL="2743200" rtl="0">
              <a:lnSpc>
                <a:spcPct val="115000"/>
              </a:lnSpc>
              <a:spcBef>
                <a:spcPts val="0"/>
              </a:spcBef>
              <a:spcAft>
                <a:spcPts val="0"/>
              </a:spcAft>
              <a:buSzPts val="1200"/>
              <a:buChar char="■"/>
              <a:defRPr sz="1200"/>
            </a:lvl6pPr>
            <a:lvl7pPr indent="-304800" lvl="6" marL="3200400" rtl="0">
              <a:lnSpc>
                <a:spcPct val="115000"/>
              </a:lnSpc>
              <a:spcBef>
                <a:spcPts val="0"/>
              </a:spcBef>
              <a:spcAft>
                <a:spcPts val="0"/>
              </a:spcAft>
              <a:buSzPts val="1200"/>
              <a:buChar char="●"/>
              <a:defRPr sz="1200"/>
            </a:lvl7pPr>
            <a:lvl8pPr indent="-304800" lvl="7" marL="3657600" rtl="0">
              <a:lnSpc>
                <a:spcPct val="115000"/>
              </a:lnSpc>
              <a:spcBef>
                <a:spcPts val="0"/>
              </a:spcBef>
              <a:spcAft>
                <a:spcPts val="0"/>
              </a:spcAft>
              <a:buSzPts val="1200"/>
              <a:buChar char="○"/>
              <a:defRPr sz="1200"/>
            </a:lvl8pPr>
            <a:lvl9pPr indent="-304800" lvl="8" marL="4114800" rtl="0">
              <a:lnSpc>
                <a:spcPct val="115000"/>
              </a:lnSpc>
              <a:spcBef>
                <a:spcPts val="0"/>
              </a:spcBef>
              <a:spcAft>
                <a:spcPts val="0"/>
              </a:spcAft>
              <a:buSzPts val="1200"/>
              <a:buChar char="■"/>
              <a:defRPr sz="1200"/>
            </a:lvl9pPr>
          </a:lstStyle>
          <a:p/>
        </p:txBody>
      </p:sp>
      <p:sp>
        <p:nvSpPr>
          <p:cNvPr id="246" name="Google Shape;246;p24"/>
          <p:cNvSpPr txBox="1"/>
          <p:nvPr>
            <p:ph idx="2" type="body"/>
          </p:nvPr>
        </p:nvSpPr>
        <p:spPr>
          <a:xfrm>
            <a:off x="4571995" y="1216800"/>
            <a:ext cx="3852000" cy="33867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Montserrat"/>
              <a:buChar char="●"/>
              <a:defRPr sz="2200">
                <a:solidFill>
                  <a:schemeClr val="dk2"/>
                </a:solidFill>
                <a:latin typeface="Montserrat Black"/>
                <a:ea typeface="Montserrat Black"/>
                <a:cs typeface="Montserrat Black"/>
                <a:sym typeface="Montserrat Black"/>
              </a:defRPr>
            </a:lvl1pPr>
            <a:lvl2pPr indent="-304800" lvl="1" marL="914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indent="-304800" lvl="2" marL="1371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indent="-304800" lvl="3" marL="1828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indent="-304800" lvl="4" marL="22860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indent="-304800" lvl="5" marL="27432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indent="-304800" lvl="6" marL="3200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indent="-304800" lvl="7" marL="3657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indent="-304800" lvl="8" marL="411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p:txBody>
      </p:sp>
      <p:sp>
        <p:nvSpPr>
          <p:cNvPr id="247" name="Google Shape;247;p24"/>
          <p:cNvSpPr/>
          <p:nvPr/>
        </p:nvSpPr>
        <p:spPr>
          <a:xfrm>
            <a:off x="8424005" y="14563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254371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664447" y="759067"/>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50" name="Shape 250"/>
        <p:cNvGrpSpPr/>
        <p:nvPr/>
      </p:nvGrpSpPr>
      <p:grpSpPr>
        <a:xfrm>
          <a:off x="0" y="0"/>
          <a:ext cx="0" cy="0"/>
          <a:chOff x="0" y="0"/>
          <a:chExt cx="0" cy="0"/>
        </a:xfrm>
      </p:grpSpPr>
      <p:sp>
        <p:nvSpPr>
          <p:cNvPr id="251" name="Google Shape;251;p25"/>
          <p:cNvSpPr/>
          <p:nvPr/>
        </p:nvSpPr>
        <p:spPr>
          <a:xfrm>
            <a:off x="-23310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5"/>
          <p:cNvGrpSpPr/>
          <p:nvPr/>
        </p:nvGrpSpPr>
        <p:grpSpPr>
          <a:xfrm>
            <a:off x="-2331015" y="4816560"/>
            <a:ext cx="11697540" cy="573900"/>
            <a:chOff x="-273615" y="4816560"/>
            <a:chExt cx="11697540" cy="573900"/>
          </a:xfrm>
        </p:grpSpPr>
        <p:sp>
          <p:nvSpPr>
            <p:cNvPr id="253" name="Google Shape;253;p25"/>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5"/>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8" name="Google Shape;258;p25"/>
          <p:cNvSpPr txBox="1"/>
          <p:nvPr>
            <p:ph idx="2" type="title"/>
          </p:nvPr>
        </p:nvSpPr>
        <p:spPr>
          <a:xfrm>
            <a:off x="6084000" y="1458000"/>
            <a:ext cx="23400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9" name="Google Shape;259;p25"/>
          <p:cNvSpPr txBox="1"/>
          <p:nvPr>
            <p:ph idx="1" type="subTitle"/>
          </p:nvPr>
        </p:nvSpPr>
        <p:spPr>
          <a:xfrm>
            <a:off x="6084000" y="1935903"/>
            <a:ext cx="2340000" cy="720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60" name="Google Shape;260;p25"/>
          <p:cNvSpPr txBox="1"/>
          <p:nvPr>
            <p:ph idx="3" type="title"/>
          </p:nvPr>
        </p:nvSpPr>
        <p:spPr>
          <a:xfrm>
            <a:off x="6084000" y="3016800"/>
            <a:ext cx="23400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1" name="Google Shape;261;p25"/>
          <p:cNvSpPr txBox="1"/>
          <p:nvPr>
            <p:ph idx="4" type="subTitle"/>
          </p:nvPr>
        </p:nvSpPr>
        <p:spPr>
          <a:xfrm>
            <a:off x="6084000" y="3494700"/>
            <a:ext cx="2340000" cy="720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62" name="Google Shape;262;p25"/>
          <p:cNvSpPr/>
          <p:nvPr/>
        </p:nvSpPr>
        <p:spPr>
          <a:xfrm>
            <a:off x="55088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8424005"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664447"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a:off x="22137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
    <p:spTree>
      <p:nvGrpSpPr>
        <p:cNvPr id="266" name="Shape 266"/>
        <p:cNvGrpSpPr/>
        <p:nvPr/>
      </p:nvGrpSpPr>
      <p:grpSpPr>
        <a:xfrm>
          <a:off x="0" y="0"/>
          <a:ext cx="0" cy="0"/>
          <a:chOff x="0" y="0"/>
          <a:chExt cx="0" cy="0"/>
        </a:xfrm>
      </p:grpSpPr>
      <p:sp>
        <p:nvSpPr>
          <p:cNvPr id="267" name="Google Shape;267;p26"/>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6"/>
          <p:cNvGrpSpPr/>
          <p:nvPr/>
        </p:nvGrpSpPr>
        <p:grpSpPr>
          <a:xfrm>
            <a:off x="-1276770" y="4816560"/>
            <a:ext cx="11697540" cy="573900"/>
            <a:chOff x="-331200" y="4816560"/>
            <a:chExt cx="11697540" cy="573900"/>
          </a:xfrm>
        </p:grpSpPr>
        <p:sp>
          <p:nvSpPr>
            <p:cNvPr id="269" name="Google Shape;269;p26"/>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6"/>
          <p:cNvSpPr txBox="1"/>
          <p:nvPr>
            <p:ph type="title"/>
          </p:nvPr>
        </p:nvSpPr>
        <p:spPr>
          <a:xfrm>
            <a:off x="1416000" y="3074400"/>
            <a:ext cx="2808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4" name="Google Shape;274;p26"/>
          <p:cNvSpPr txBox="1"/>
          <p:nvPr>
            <p:ph idx="1" type="subTitle"/>
          </p:nvPr>
        </p:nvSpPr>
        <p:spPr>
          <a:xfrm>
            <a:off x="1416000" y="3552275"/>
            <a:ext cx="28080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75" name="Google Shape;275;p26"/>
          <p:cNvSpPr txBox="1"/>
          <p:nvPr>
            <p:ph idx="2" type="title"/>
          </p:nvPr>
        </p:nvSpPr>
        <p:spPr>
          <a:xfrm>
            <a:off x="4920000" y="3074400"/>
            <a:ext cx="2808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6" name="Google Shape;276;p26"/>
          <p:cNvSpPr txBox="1"/>
          <p:nvPr>
            <p:ph idx="3" type="subTitle"/>
          </p:nvPr>
        </p:nvSpPr>
        <p:spPr>
          <a:xfrm>
            <a:off x="4920000" y="3552290"/>
            <a:ext cx="28080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77" name="Google Shape;277;p26"/>
          <p:cNvSpPr txBox="1"/>
          <p:nvPr>
            <p:ph idx="4"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26"/>
          <p:cNvSpPr/>
          <p:nvPr/>
        </p:nvSpPr>
        <p:spPr>
          <a:xfrm>
            <a:off x="141598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2">
    <p:spTree>
      <p:nvGrpSpPr>
        <p:cNvPr id="279" name="Shape 279"/>
        <p:cNvGrpSpPr/>
        <p:nvPr/>
      </p:nvGrpSpPr>
      <p:grpSpPr>
        <a:xfrm>
          <a:off x="0" y="0"/>
          <a:ext cx="0" cy="0"/>
          <a:chOff x="0" y="0"/>
          <a:chExt cx="0" cy="0"/>
        </a:xfrm>
      </p:grpSpPr>
      <p:sp>
        <p:nvSpPr>
          <p:cNvPr id="280" name="Google Shape;280;p27"/>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7"/>
          <p:cNvGrpSpPr/>
          <p:nvPr/>
        </p:nvGrpSpPr>
        <p:grpSpPr>
          <a:xfrm>
            <a:off x="-1276770" y="4816560"/>
            <a:ext cx="11697540" cy="573900"/>
            <a:chOff x="-331200" y="4816560"/>
            <a:chExt cx="11697540" cy="573900"/>
          </a:xfrm>
        </p:grpSpPr>
        <p:sp>
          <p:nvSpPr>
            <p:cNvPr id="282" name="Google Shape;282;p27"/>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7"/>
          <p:cNvSpPr txBox="1"/>
          <p:nvPr>
            <p:ph type="title"/>
          </p:nvPr>
        </p:nvSpPr>
        <p:spPr>
          <a:xfrm>
            <a:off x="720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7" name="Google Shape;287;p27"/>
          <p:cNvSpPr txBox="1"/>
          <p:nvPr>
            <p:ph idx="1" type="subTitle"/>
          </p:nvPr>
        </p:nvSpPr>
        <p:spPr>
          <a:xfrm>
            <a:off x="720000" y="3160896"/>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88" name="Google Shape;288;p27"/>
          <p:cNvSpPr txBox="1"/>
          <p:nvPr>
            <p:ph idx="2" type="title"/>
          </p:nvPr>
        </p:nvSpPr>
        <p:spPr>
          <a:xfrm>
            <a:off x="6084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9" name="Google Shape;289;p27"/>
          <p:cNvSpPr txBox="1"/>
          <p:nvPr>
            <p:ph idx="3" type="subTitle"/>
          </p:nvPr>
        </p:nvSpPr>
        <p:spPr>
          <a:xfrm>
            <a:off x="6084000" y="3160896"/>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90" name="Google Shape;290;p27"/>
          <p:cNvSpPr txBox="1"/>
          <p:nvPr>
            <p:ph idx="4" type="title"/>
          </p:nvPr>
        </p:nvSpPr>
        <p:spPr>
          <a:xfrm>
            <a:off x="3402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1" name="Google Shape;291;p27"/>
          <p:cNvSpPr txBox="1"/>
          <p:nvPr>
            <p:ph idx="5" type="subTitle"/>
          </p:nvPr>
        </p:nvSpPr>
        <p:spPr>
          <a:xfrm>
            <a:off x="3402000" y="3160904"/>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92" name="Google Shape;292;p27"/>
          <p:cNvSpPr txBox="1"/>
          <p:nvPr>
            <p:ph idx="6"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3" name="Google Shape;293;p27"/>
          <p:cNvSpPr/>
          <p:nvPr/>
        </p:nvSpPr>
        <p:spPr>
          <a:xfrm>
            <a:off x="232198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2_1">
    <p:spTree>
      <p:nvGrpSpPr>
        <p:cNvPr id="294" name="Shape 294"/>
        <p:cNvGrpSpPr/>
        <p:nvPr/>
      </p:nvGrpSpPr>
      <p:grpSpPr>
        <a:xfrm>
          <a:off x="0" y="0"/>
          <a:ext cx="0" cy="0"/>
          <a:chOff x="0" y="0"/>
          <a:chExt cx="0" cy="0"/>
        </a:xfrm>
      </p:grpSpPr>
      <p:sp>
        <p:nvSpPr>
          <p:cNvPr id="295" name="Google Shape;295;p28"/>
          <p:cNvSpPr/>
          <p:nvPr/>
        </p:nvSpPr>
        <p:spPr>
          <a:xfrm>
            <a:off x="-18847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8"/>
          <p:cNvGrpSpPr/>
          <p:nvPr/>
        </p:nvGrpSpPr>
        <p:grpSpPr>
          <a:xfrm>
            <a:off x="-2217600" y="4816560"/>
            <a:ext cx="11697540" cy="573900"/>
            <a:chOff x="-331200" y="4816560"/>
            <a:chExt cx="11697540" cy="573900"/>
          </a:xfrm>
        </p:grpSpPr>
        <p:sp>
          <p:nvSpPr>
            <p:cNvPr id="297" name="Google Shape;297;p28"/>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8"/>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28"/>
          <p:cNvSpPr txBox="1"/>
          <p:nvPr>
            <p:ph idx="2" type="title"/>
          </p:nvPr>
        </p:nvSpPr>
        <p:spPr>
          <a:xfrm>
            <a:off x="1376400" y="12786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3" name="Google Shape;303;p28"/>
          <p:cNvSpPr txBox="1"/>
          <p:nvPr>
            <p:ph idx="1" type="subTitle"/>
          </p:nvPr>
        </p:nvSpPr>
        <p:spPr>
          <a:xfrm>
            <a:off x="1376400" y="175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04" name="Google Shape;304;p28"/>
          <p:cNvSpPr txBox="1"/>
          <p:nvPr>
            <p:ph idx="3" type="title"/>
          </p:nvPr>
        </p:nvSpPr>
        <p:spPr>
          <a:xfrm>
            <a:off x="1376400" y="24486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5" name="Google Shape;305;p28"/>
          <p:cNvSpPr txBox="1"/>
          <p:nvPr>
            <p:ph idx="4" type="subTitle"/>
          </p:nvPr>
        </p:nvSpPr>
        <p:spPr>
          <a:xfrm>
            <a:off x="1376400" y="292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06" name="Google Shape;306;p28"/>
          <p:cNvSpPr txBox="1"/>
          <p:nvPr>
            <p:ph idx="5" type="title"/>
          </p:nvPr>
        </p:nvSpPr>
        <p:spPr>
          <a:xfrm>
            <a:off x="1376400" y="361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07" name="Google Shape;307;p28"/>
          <p:cNvSpPr txBox="1"/>
          <p:nvPr>
            <p:ph idx="6" type="subTitle"/>
          </p:nvPr>
        </p:nvSpPr>
        <p:spPr>
          <a:xfrm>
            <a:off x="13764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08" name="Google Shape;308;p28"/>
          <p:cNvSpPr/>
          <p:nvPr/>
        </p:nvSpPr>
        <p:spPr>
          <a:xfrm>
            <a:off x="-664447" y="25424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557606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310" name="Shape 310"/>
        <p:cNvGrpSpPr/>
        <p:nvPr/>
      </p:nvGrpSpPr>
      <p:grpSpPr>
        <a:xfrm>
          <a:off x="0" y="0"/>
          <a:ext cx="0" cy="0"/>
          <a:chOff x="0" y="0"/>
          <a:chExt cx="0" cy="0"/>
        </a:xfrm>
      </p:grpSpPr>
      <p:sp>
        <p:nvSpPr>
          <p:cNvPr id="311" name="Google Shape;311;p29"/>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9"/>
          <p:cNvGrpSpPr/>
          <p:nvPr/>
        </p:nvGrpSpPr>
        <p:grpSpPr>
          <a:xfrm>
            <a:off x="-273615" y="4816560"/>
            <a:ext cx="11697540" cy="573900"/>
            <a:chOff x="-273615" y="4816560"/>
            <a:chExt cx="11697540" cy="573900"/>
          </a:xfrm>
        </p:grpSpPr>
        <p:sp>
          <p:nvSpPr>
            <p:cNvPr id="313" name="Google Shape;313;p29"/>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9"/>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txBox="1"/>
          <p:nvPr>
            <p:ph type="title"/>
          </p:nvPr>
        </p:nvSpPr>
        <p:spPr>
          <a:xfrm>
            <a:off x="2010000" y="15984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19" name="Google Shape;319;p29"/>
          <p:cNvSpPr txBox="1"/>
          <p:nvPr>
            <p:ph idx="1" type="subTitle"/>
          </p:nvPr>
        </p:nvSpPr>
        <p:spPr>
          <a:xfrm>
            <a:off x="2010000" y="20763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20" name="Google Shape;320;p29"/>
          <p:cNvSpPr txBox="1"/>
          <p:nvPr>
            <p:ph idx="2" type="title"/>
          </p:nvPr>
        </p:nvSpPr>
        <p:spPr>
          <a:xfrm>
            <a:off x="5545275" y="15984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1" name="Google Shape;321;p29"/>
          <p:cNvSpPr txBox="1"/>
          <p:nvPr>
            <p:ph idx="3" type="subTitle"/>
          </p:nvPr>
        </p:nvSpPr>
        <p:spPr>
          <a:xfrm>
            <a:off x="5545275" y="20763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22" name="Google Shape;322;p29"/>
          <p:cNvSpPr txBox="1"/>
          <p:nvPr>
            <p:ph idx="4" type="title"/>
          </p:nvPr>
        </p:nvSpPr>
        <p:spPr>
          <a:xfrm>
            <a:off x="2010000" y="30888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3" name="Google Shape;323;p29"/>
          <p:cNvSpPr txBox="1"/>
          <p:nvPr>
            <p:ph idx="5" type="subTitle"/>
          </p:nvPr>
        </p:nvSpPr>
        <p:spPr>
          <a:xfrm>
            <a:off x="2010000" y="35667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24" name="Google Shape;324;p29"/>
          <p:cNvSpPr txBox="1"/>
          <p:nvPr>
            <p:ph idx="6" type="title"/>
          </p:nvPr>
        </p:nvSpPr>
        <p:spPr>
          <a:xfrm>
            <a:off x="5545275" y="30888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5" name="Google Shape;325;p29"/>
          <p:cNvSpPr txBox="1"/>
          <p:nvPr>
            <p:ph idx="7" type="subTitle"/>
          </p:nvPr>
        </p:nvSpPr>
        <p:spPr>
          <a:xfrm>
            <a:off x="5545275" y="35667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26" name="Google Shape;326;p29"/>
          <p:cNvSpPr txBox="1"/>
          <p:nvPr>
            <p:ph idx="8"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7" name="Google Shape;327;p29"/>
          <p:cNvSpPr/>
          <p:nvPr/>
        </p:nvSpPr>
        <p:spPr>
          <a:xfrm>
            <a:off x="1675423"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328" name="Shape 328"/>
        <p:cNvGrpSpPr/>
        <p:nvPr/>
      </p:nvGrpSpPr>
      <p:grpSpPr>
        <a:xfrm>
          <a:off x="0" y="0"/>
          <a:ext cx="0" cy="0"/>
          <a:chOff x="0" y="0"/>
          <a:chExt cx="0" cy="0"/>
        </a:xfrm>
      </p:grpSpPr>
      <p:sp>
        <p:nvSpPr>
          <p:cNvPr id="329" name="Google Shape;329;p30"/>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txBox="1"/>
          <p:nvPr>
            <p:ph type="title"/>
          </p:nvPr>
        </p:nvSpPr>
        <p:spPr>
          <a:xfrm>
            <a:off x="2010000" y="1283865"/>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1" name="Google Shape;331;p30"/>
          <p:cNvSpPr txBox="1"/>
          <p:nvPr>
            <p:ph idx="1" type="subTitle"/>
          </p:nvPr>
        </p:nvSpPr>
        <p:spPr>
          <a:xfrm>
            <a:off x="2010000" y="1763565"/>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32" name="Google Shape;332;p30"/>
          <p:cNvSpPr txBox="1"/>
          <p:nvPr>
            <p:ph idx="2" type="title"/>
          </p:nvPr>
        </p:nvSpPr>
        <p:spPr>
          <a:xfrm>
            <a:off x="5545200" y="1283865"/>
            <a:ext cx="22464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3" name="Google Shape;333;p30"/>
          <p:cNvSpPr txBox="1"/>
          <p:nvPr>
            <p:ph idx="3" type="subTitle"/>
          </p:nvPr>
        </p:nvSpPr>
        <p:spPr>
          <a:xfrm>
            <a:off x="5545200" y="1763865"/>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34" name="Google Shape;334;p30"/>
          <p:cNvSpPr txBox="1"/>
          <p:nvPr>
            <p:ph idx="4" type="title"/>
          </p:nvPr>
        </p:nvSpPr>
        <p:spPr>
          <a:xfrm>
            <a:off x="2010000" y="2448000"/>
            <a:ext cx="22464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5" name="Google Shape;335;p30"/>
          <p:cNvSpPr txBox="1"/>
          <p:nvPr>
            <p:ph idx="5" type="subTitle"/>
          </p:nvPr>
        </p:nvSpPr>
        <p:spPr>
          <a:xfrm>
            <a:off x="2010000" y="292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36" name="Google Shape;336;p30"/>
          <p:cNvSpPr txBox="1"/>
          <p:nvPr>
            <p:ph idx="6" type="title"/>
          </p:nvPr>
        </p:nvSpPr>
        <p:spPr>
          <a:xfrm>
            <a:off x="2010000" y="3618900"/>
            <a:ext cx="22464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7" name="Google Shape;337;p30"/>
          <p:cNvSpPr txBox="1"/>
          <p:nvPr>
            <p:ph idx="7" type="subTitle"/>
          </p:nvPr>
        </p:nvSpPr>
        <p:spPr>
          <a:xfrm>
            <a:off x="20100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38" name="Google Shape;338;p30"/>
          <p:cNvSpPr txBox="1"/>
          <p:nvPr>
            <p:ph idx="8" type="title"/>
          </p:nvPr>
        </p:nvSpPr>
        <p:spPr>
          <a:xfrm>
            <a:off x="5545200" y="2448000"/>
            <a:ext cx="22464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9" name="Google Shape;339;p30"/>
          <p:cNvSpPr txBox="1"/>
          <p:nvPr>
            <p:ph idx="9" type="subTitle"/>
          </p:nvPr>
        </p:nvSpPr>
        <p:spPr>
          <a:xfrm>
            <a:off x="5545200" y="292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0" name="Google Shape;340;p30"/>
          <p:cNvSpPr txBox="1"/>
          <p:nvPr>
            <p:ph idx="13" type="title"/>
          </p:nvPr>
        </p:nvSpPr>
        <p:spPr>
          <a:xfrm>
            <a:off x="5545200" y="3618900"/>
            <a:ext cx="2246400" cy="55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1" name="Google Shape;341;p30"/>
          <p:cNvSpPr txBox="1"/>
          <p:nvPr>
            <p:ph idx="14" type="subTitle"/>
          </p:nvPr>
        </p:nvSpPr>
        <p:spPr>
          <a:xfrm>
            <a:off x="55452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2" name="Google Shape;342;p30"/>
          <p:cNvSpPr txBox="1"/>
          <p:nvPr>
            <p:ph idx="15"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30"/>
          <p:cNvSpPr/>
          <p:nvPr/>
        </p:nvSpPr>
        <p:spPr>
          <a:xfrm>
            <a:off x="8424009" y="11893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664442"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656061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0"/>
          <p:cNvGrpSpPr/>
          <p:nvPr/>
        </p:nvGrpSpPr>
        <p:grpSpPr>
          <a:xfrm>
            <a:off x="-1276770" y="4816560"/>
            <a:ext cx="11697540" cy="573900"/>
            <a:chOff x="-331200" y="4816560"/>
            <a:chExt cx="11697540" cy="573900"/>
          </a:xfrm>
        </p:grpSpPr>
        <p:sp>
          <p:nvSpPr>
            <p:cNvPr id="347" name="Google Shape;347;p30"/>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1276770"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1276770" y="4816560"/>
            <a:ext cx="11697540" cy="573900"/>
            <a:chOff x="-273615" y="4816560"/>
            <a:chExt cx="11697540" cy="573900"/>
          </a:xfrm>
        </p:grpSpPr>
        <p:sp>
          <p:nvSpPr>
            <p:cNvPr id="30" name="Google Shape;30;p4"/>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p:nvPr/>
        </p:nvSpPr>
        <p:spPr>
          <a:xfrm>
            <a:off x="6563078"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2092350" y="1404825"/>
            <a:ext cx="4959300" cy="285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7" name="Google Shape;37;p4"/>
          <p:cNvSpPr/>
          <p:nvPr/>
        </p:nvSpPr>
        <p:spPr>
          <a:xfrm>
            <a:off x="173284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51" name="Shape 351"/>
        <p:cNvGrpSpPr/>
        <p:nvPr/>
      </p:nvGrpSpPr>
      <p:grpSpPr>
        <a:xfrm>
          <a:off x="0" y="0"/>
          <a:ext cx="0" cy="0"/>
          <a:chOff x="0" y="0"/>
          <a:chExt cx="0" cy="0"/>
        </a:xfrm>
      </p:grpSpPr>
      <p:sp>
        <p:nvSpPr>
          <p:cNvPr id="352" name="Google Shape;352;p31"/>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1"/>
          <p:cNvGrpSpPr/>
          <p:nvPr/>
        </p:nvGrpSpPr>
        <p:grpSpPr>
          <a:xfrm>
            <a:off x="-1276770" y="4816560"/>
            <a:ext cx="11697540" cy="573900"/>
            <a:chOff x="-331200" y="4816560"/>
            <a:chExt cx="11697540" cy="573900"/>
          </a:xfrm>
        </p:grpSpPr>
        <p:sp>
          <p:nvSpPr>
            <p:cNvPr id="354" name="Google Shape;354;p31"/>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1"/>
          <p:cNvSpPr txBox="1"/>
          <p:nvPr>
            <p:ph hasCustomPrompt="1" type="title"/>
          </p:nvPr>
        </p:nvSpPr>
        <p:spPr>
          <a:xfrm>
            <a:off x="720000" y="844300"/>
            <a:ext cx="7704000" cy="113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59" name="Google Shape;359;p31"/>
          <p:cNvSpPr txBox="1"/>
          <p:nvPr>
            <p:ph idx="1" type="subTitle"/>
          </p:nvPr>
        </p:nvSpPr>
        <p:spPr>
          <a:xfrm>
            <a:off x="720000" y="1983403"/>
            <a:ext cx="77040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
        <p:nvSpPr>
          <p:cNvPr id="360" name="Google Shape;360;p31"/>
          <p:cNvSpPr txBox="1"/>
          <p:nvPr>
            <p:ph hasCustomPrompt="1" idx="2" type="title"/>
          </p:nvPr>
        </p:nvSpPr>
        <p:spPr>
          <a:xfrm>
            <a:off x="720000" y="2575896"/>
            <a:ext cx="7704000" cy="113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1" name="Google Shape;361;p31"/>
          <p:cNvSpPr txBox="1"/>
          <p:nvPr>
            <p:ph idx="3" type="subTitle"/>
          </p:nvPr>
        </p:nvSpPr>
        <p:spPr>
          <a:xfrm>
            <a:off x="720000" y="3714999"/>
            <a:ext cx="77040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362" name="Shape 362"/>
        <p:cNvGrpSpPr/>
        <p:nvPr/>
      </p:nvGrpSpPr>
      <p:grpSpPr>
        <a:xfrm>
          <a:off x="0" y="0"/>
          <a:ext cx="0" cy="0"/>
          <a:chOff x="0" y="0"/>
          <a:chExt cx="0" cy="0"/>
        </a:xfrm>
      </p:grpSpPr>
      <p:sp>
        <p:nvSpPr>
          <p:cNvPr id="363" name="Google Shape;363;p32"/>
          <p:cNvSpPr/>
          <p:nvPr/>
        </p:nvSpPr>
        <p:spPr>
          <a:xfrm>
            <a:off x="-1276770"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2"/>
          <p:cNvGrpSpPr/>
          <p:nvPr/>
        </p:nvGrpSpPr>
        <p:grpSpPr>
          <a:xfrm>
            <a:off x="-1276770" y="4816560"/>
            <a:ext cx="11697540" cy="573900"/>
            <a:chOff x="-273615" y="4816560"/>
            <a:chExt cx="11697540" cy="573900"/>
          </a:xfrm>
        </p:grpSpPr>
        <p:sp>
          <p:nvSpPr>
            <p:cNvPr id="365" name="Google Shape;365;p32"/>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2"/>
          <p:cNvSpPr/>
          <p:nvPr/>
        </p:nvSpPr>
        <p:spPr>
          <a:xfrm>
            <a:off x="6563078"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32"/>
          <p:cNvSpPr txBox="1"/>
          <p:nvPr>
            <p:ph idx="2" type="title"/>
          </p:nvPr>
        </p:nvSpPr>
        <p:spPr>
          <a:xfrm>
            <a:off x="2149200" y="186465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2" name="Google Shape;372;p32"/>
          <p:cNvSpPr txBox="1"/>
          <p:nvPr>
            <p:ph idx="1" type="subTitle"/>
          </p:nvPr>
        </p:nvSpPr>
        <p:spPr>
          <a:xfrm>
            <a:off x="2149200" y="234255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73" name="Google Shape;373;p32"/>
          <p:cNvSpPr txBox="1"/>
          <p:nvPr>
            <p:ph hasCustomPrompt="1" idx="3" type="title"/>
          </p:nvPr>
        </p:nvSpPr>
        <p:spPr>
          <a:xfrm>
            <a:off x="1069200" y="1335600"/>
            <a:ext cx="1080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374" name="Google Shape;374;p32"/>
          <p:cNvSpPr txBox="1"/>
          <p:nvPr>
            <p:ph idx="4" type="title"/>
          </p:nvPr>
        </p:nvSpPr>
        <p:spPr>
          <a:xfrm>
            <a:off x="5828350" y="186465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5" name="Google Shape;375;p32"/>
          <p:cNvSpPr txBox="1"/>
          <p:nvPr>
            <p:ph idx="5" type="subTitle"/>
          </p:nvPr>
        </p:nvSpPr>
        <p:spPr>
          <a:xfrm>
            <a:off x="5828350" y="234255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76" name="Google Shape;376;p32"/>
          <p:cNvSpPr txBox="1"/>
          <p:nvPr>
            <p:ph hasCustomPrompt="1" idx="6" type="title"/>
          </p:nvPr>
        </p:nvSpPr>
        <p:spPr>
          <a:xfrm>
            <a:off x="4748400" y="1335600"/>
            <a:ext cx="1080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377" name="Google Shape;377;p32"/>
          <p:cNvSpPr txBox="1"/>
          <p:nvPr>
            <p:ph idx="7" type="title"/>
          </p:nvPr>
        </p:nvSpPr>
        <p:spPr>
          <a:xfrm>
            <a:off x="2149200" y="361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8" name="Google Shape;378;p32"/>
          <p:cNvSpPr txBox="1"/>
          <p:nvPr>
            <p:ph idx="8" type="subTitle"/>
          </p:nvPr>
        </p:nvSpPr>
        <p:spPr>
          <a:xfrm>
            <a:off x="21492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79" name="Google Shape;379;p32"/>
          <p:cNvSpPr txBox="1"/>
          <p:nvPr>
            <p:ph hasCustomPrompt="1" idx="9" type="title"/>
          </p:nvPr>
        </p:nvSpPr>
        <p:spPr>
          <a:xfrm>
            <a:off x="1069200" y="3089850"/>
            <a:ext cx="1080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380" name="Google Shape;380;p32"/>
          <p:cNvSpPr txBox="1"/>
          <p:nvPr>
            <p:ph idx="13" type="title"/>
          </p:nvPr>
        </p:nvSpPr>
        <p:spPr>
          <a:xfrm>
            <a:off x="5828350" y="361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1" name="Google Shape;381;p32"/>
          <p:cNvSpPr txBox="1"/>
          <p:nvPr>
            <p:ph idx="14" type="subTitle"/>
          </p:nvPr>
        </p:nvSpPr>
        <p:spPr>
          <a:xfrm>
            <a:off x="582835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82" name="Google Shape;382;p32"/>
          <p:cNvSpPr txBox="1"/>
          <p:nvPr>
            <p:ph hasCustomPrompt="1" idx="15" type="title"/>
          </p:nvPr>
        </p:nvSpPr>
        <p:spPr>
          <a:xfrm>
            <a:off x="4748400" y="3089850"/>
            <a:ext cx="1080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383" name="Google Shape;383;p32"/>
          <p:cNvSpPr/>
          <p:nvPr/>
        </p:nvSpPr>
        <p:spPr>
          <a:xfrm>
            <a:off x="475351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384" name="Shape 384"/>
        <p:cNvGrpSpPr/>
        <p:nvPr/>
      </p:nvGrpSpPr>
      <p:grpSpPr>
        <a:xfrm>
          <a:off x="0" y="0"/>
          <a:ext cx="0" cy="0"/>
          <a:chOff x="0" y="0"/>
          <a:chExt cx="0" cy="0"/>
        </a:xfrm>
      </p:grpSpPr>
      <p:sp>
        <p:nvSpPr>
          <p:cNvPr id="385" name="Google Shape;385;p33"/>
          <p:cNvSpPr/>
          <p:nvPr/>
        </p:nvSpPr>
        <p:spPr>
          <a:xfrm>
            <a:off x="-1276770"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3"/>
          <p:cNvGrpSpPr/>
          <p:nvPr/>
        </p:nvGrpSpPr>
        <p:grpSpPr>
          <a:xfrm>
            <a:off x="-1276770" y="4816560"/>
            <a:ext cx="11697540" cy="573900"/>
            <a:chOff x="-273615" y="4816560"/>
            <a:chExt cx="11697540" cy="573900"/>
          </a:xfrm>
        </p:grpSpPr>
        <p:sp>
          <p:nvSpPr>
            <p:cNvPr id="387" name="Google Shape;387;p33"/>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3"/>
          <p:cNvSpPr/>
          <p:nvPr/>
        </p:nvSpPr>
        <p:spPr>
          <a:xfrm>
            <a:off x="6563078"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txBox="1"/>
          <p:nvPr>
            <p:ph type="title"/>
          </p:nvPr>
        </p:nvSpPr>
        <p:spPr>
          <a:xfrm>
            <a:off x="720000" y="3263100"/>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3" name="Google Shape;393;p33"/>
          <p:cNvSpPr txBox="1"/>
          <p:nvPr>
            <p:ph idx="1" type="subTitle"/>
          </p:nvPr>
        </p:nvSpPr>
        <p:spPr>
          <a:xfrm>
            <a:off x="720000" y="37410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94" name="Google Shape;394;p33"/>
          <p:cNvSpPr txBox="1"/>
          <p:nvPr>
            <p:ph idx="2" type="title"/>
          </p:nvPr>
        </p:nvSpPr>
        <p:spPr>
          <a:xfrm>
            <a:off x="3448800" y="3263100"/>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5" name="Google Shape;395;p33"/>
          <p:cNvSpPr txBox="1"/>
          <p:nvPr>
            <p:ph idx="3" type="subTitle"/>
          </p:nvPr>
        </p:nvSpPr>
        <p:spPr>
          <a:xfrm>
            <a:off x="3448800" y="37410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96" name="Google Shape;396;p33"/>
          <p:cNvSpPr txBox="1"/>
          <p:nvPr>
            <p:ph idx="4" type="title"/>
          </p:nvPr>
        </p:nvSpPr>
        <p:spPr>
          <a:xfrm>
            <a:off x="6177595" y="3263100"/>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7" name="Google Shape;397;p33"/>
          <p:cNvSpPr txBox="1"/>
          <p:nvPr>
            <p:ph idx="5" type="subTitle"/>
          </p:nvPr>
        </p:nvSpPr>
        <p:spPr>
          <a:xfrm>
            <a:off x="6177595" y="37410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98" name="Google Shape;398;p33"/>
          <p:cNvSpPr txBox="1"/>
          <p:nvPr>
            <p:ph idx="6"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 name="Google Shape;399;p33"/>
          <p:cNvSpPr txBox="1"/>
          <p:nvPr>
            <p:ph hasCustomPrompt="1" idx="7" type="title"/>
          </p:nvPr>
        </p:nvSpPr>
        <p:spPr>
          <a:xfrm>
            <a:off x="1281600" y="2079900"/>
            <a:ext cx="11232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400" name="Google Shape;400;p33"/>
          <p:cNvSpPr txBox="1"/>
          <p:nvPr>
            <p:ph hasCustomPrompt="1" idx="8" type="title"/>
          </p:nvPr>
        </p:nvSpPr>
        <p:spPr>
          <a:xfrm>
            <a:off x="4010400" y="2079900"/>
            <a:ext cx="11232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401" name="Google Shape;401;p33"/>
          <p:cNvSpPr txBox="1"/>
          <p:nvPr>
            <p:ph hasCustomPrompt="1" idx="9" type="title"/>
          </p:nvPr>
        </p:nvSpPr>
        <p:spPr>
          <a:xfrm>
            <a:off x="6739195" y="2079900"/>
            <a:ext cx="11232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3000"/>
              <a:buFont typeface="Archivo Black"/>
              <a:buNone/>
              <a:defRPr b="1" sz="3000">
                <a:latin typeface="Archivo Black"/>
                <a:ea typeface="Archivo Black"/>
                <a:cs typeface="Archivo Black"/>
                <a:sym typeface="Archivo Black"/>
              </a:defRPr>
            </a:lvl2pPr>
            <a:lvl3pPr lvl="2" rtl="0">
              <a:spcBef>
                <a:spcPts val="0"/>
              </a:spcBef>
              <a:spcAft>
                <a:spcPts val="0"/>
              </a:spcAft>
              <a:buSzPts val="3000"/>
              <a:buFont typeface="Archivo Black"/>
              <a:buNone/>
              <a:defRPr b="1" sz="3000">
                <a:latin typeface="Archivo Black"/>
                <a:ea typeface="Archivo Black"/>
                <a:cs typeface="Archivo Black"/>
                <a:sym typeface="Archivo Black"/>
              </a:defRPr>
            </a:lvl3pPr>
            <a:lvl4pPr lvl="3" rtl="0">
              <a:spcBef>
                <a:spcPts val="0"/>
              </a:spcBef>
              <a:spcAft>
                <a:spcPts val="0"/>
              </a:spcAft>
              <a:buSzPts val="3000"/>
              <a:buFont typeface="Archivo Black"/>
              <a:buNone/>
              <a:defRPr b="1" sz="3000">
                <a:latin typeface="Archivo Black"/>
                <a:ea typeface="Archivo Black"/>
                <a:cs typeface="Archivo Black"/>
                <a:sym typeface="Archivo Black"/>
              </a:defRPr>
            </a:lvl4pPr>
            <a:lvl5pPr lvl="4" rtl="0">
              <a:spcBef>
                <a:spcPts val="0"/>
              </a:spcBef>
              <a:spcAft>
                <a:spcPts val="0"/>
              </a:spcAft>
              <a:buSzPts val="3000"/>
              <a:buFont typeface="Archivo Black"/>
              <a:buNone/>
              <a:defRPr b="1" sz="3000">
                <a:latin typeface="Archivo Black"/>
                <a:ea typeface="Archivo Black"/>
                <a:cs typeface="Archivo Black"/>
                <a:sym typeface="Archivo Black"/>
              </a:defRPr>
            </a:lvl5pPr>
            <a:lvl6pPr lvl="5" rtl="0">
              <a:spcBef>
                <a:spcPts val="0"/>
              </a:spcBef>
              <a:spcAft>
                <a:spcPts val="0"/>
              </a:spcAft>
              <a:buSzPts val="3000"/>
              <a:buFont typeface="Archivo Black"/>
              <a:buNone/>
              <a:defRPr b="1" sz="3000">
                <a:latin typeface="Archivo Black"/>
                <a:ea typeface="Archivo Black"/>
                <a:cs typeface="Archivo Black"/>
                <a:sym typeface="Archivo Black"/>
              </a:defRPr>
            </a:lvl6pPr>
            <a:lvl7pPr lvl="6" rtl="0">
              <a:spcBef>
                <a:spcPts val="0"/>
              </a:spcBef>
              <a:spcAft>
                <a:spcPts val="0"/>
              </a:spcAft>
              <a:buSzPts val="3000"/>
              <a:buFont typeface="Archivo Black"/>
              <a:buNone/>
              <a:defRPr b="1" sz="3000">
                <a:latin typeface="Archivo Black"/>
                <a:ea typeface="Archivo Black"/>
                <a:cs typeface="Archivo Black"/>
                <a:sym typeface="Archivo Black"/>
              </a:defRPr>
            </a:lvl7pPr>
            <a:lvl8pPr lvl="7" rtl="0">
              <a:spcBef>
                <a:spcPts val="0"/>
              </a:spcBef>
              <a:spcAft>
                <a:spcPts val="0"/>
              </a:spcAft>
              <a:buSzPts val="3000"/>
              <a:buFont typeface="Archivo Black"/>
              <a:buNone/>
              <a:defRPr b="1" sz="3000">
                <a:latin typeface="Archivo Black"/>
                <a:ea typeface="Archivo Black"/>
                <a:cs typeface="Archivo Black"/>
                <a:sym typeface="Archivo Black"/>
              </a:defRPr>
            </a:lvl8pPr>
            <a:lvl9pPr lvl="8" rtl="0">
              <a:spcBef>
                <a:spcPts val="0"/>
              </a:spcBef>
              <a:spcAft>
                <a:spcPts val="0"/>
              </a:spcAft>
              <a:buSzPts val="3000"/>
              <a:buFont typeface="Archivo Black"/>
              <a:buNone/>
              <a:defRPr b="1" sz="3000">
                <a:latin typeface="Archivo Black"/>
                <a:ea typeface="Archivo Black"/>
                <a:cs typeface="Archivo Black"/>
                <a:sym typeface="Archivo Black"/>
              </a:defRPr>
            </a:lvl9pPr>
          </a:lstStyle>
          <a:p>
            <a:r>
              <a:t>xx%</a:t>
            </a:r>
          </a:p>
        </p:txBody>
      </p:sp>
      <p:sp>
        <p:nvSpPr>
          <p:cNvPr id="402" name="Google Shape;402;p33"/>
          <p:cNvSpPr/>
          <p:nvPr/>
        </p:nvSpPr>
        <p:spPr>
          <a:xfrm>
            <a:off x="8424005" y="13039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664447" y="1521067"/>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543931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05" name="Shape 405"/>
        <p:cNvGrpSpPr/>
        <p:nvPr/>
      </p:nvGrpSpPr>
      <p:grpSpPr>
        <a:xfrm>
          <a:off x="0" y="0"/>
          <a:ext cx="0" cy="0"/>
          <a:chOff x="0" y="0"/>
          <a:chExt cx="0" cy="0"/>
        </a:xfrm>
      </p:grpSpPr>
      <p:sp>
        <p:nvSpPr>
          <p:cNvPr id="406" name="Google Shape;406;p34"/>
          <p:cNvSpPr/>
          <p:nvPr/>
        </p:nvSpPr>
        <p:spPr>
          <a:xfrm>
            <a:off x="-94392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4"/>
          <p:cNvGrpSpPr/>
          <p:nvPr/>
        </p:nvGrpSpPr>
        <p:grpSpPr>
          <a:xfrm>
            <a:off x="-1276770" y="4816560"/>
            <a:ext cx="11697540" cy="573900"/>
            <a:chOff x="-331200" y="4816560"/>
            <a:chExt cx="11697540" cy="573900"/>
          </a:xfrm>
        </p:grpSpPr>
        <p:sp>
          <p:nvSpPr>
            <p:cNvPr id="408" name="Google Shape;408;p34"/>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4"/>
          <p:cNvSpPr txBox="1"/>
          <p:nvPr>
            <p:ph type="ctrTitle"/>
          </p:nvPr>
        </p:nvSpPr>
        <p:spPr>
          <a:xfrm>
            <a:off x="1940550" y="540000"/>
            <a:ext cx="52629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3" name="Google Shape;413;p34"/>
          <p:cNvSpPr txBox="1"/>
          <p:nvPr>
            <p:ph idx="1" type="subTitle"/>
          </p:nvPr>
        </p:nvSpPr>
        <p:spPr>
          <a:xfrm>
            <a:off x="1940550" y="1680600"/>
            <a:ext cx="5262900" cy="117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p:txBody>
      </p:sp>
      <p:sp>
        <p:nvSpPr>
          <p:cNvPr id="414" name="Google Shape;414;p34"/>
          <p:cNvSpPr txBox="1"/>
          <p:nvPr/>
        </p:nvSpPr>
        <p:spPr>
          <a:xfrm>
            <a:off x="1940500" y="3680100"/>
            <a:ext cx="5262900" cy="554100"/>
          </a:xfrm>
          <a:prstGeom prst="rect">
            <a:avLst/>
          </a:prstGeom>
          <a:noFill/>
          <a:ln>
            <a:noFill/>
          </a:ln>
        </p:spPr>
        <p:txBody>
          <a:bodyPr anchorCtr="0" anchor="t" bIns="91425" lIns="90000" spcFirstLastPara="1" rIns="90000" wrap="square" tIns="91425">
            <a:noAutofit/>
          </a:bodyPr>
          <a:lstStyle/>
          <a:p>
            <a:pPr indent="0" lvl="0" marL="0" rtl="0" algn="ctr">
              <a:lnSpc>
                <a:spcPct val="100000"/>
              </a:lnSpc>
              <a:spcBef>
                <a:spcPts val="300"/>
              </a:spcBef>
              <a:spcAft>
                <a:spcPts val="0"/>
              </a:spcAft>
              <a:buNone/>
            </a:pPr>
            <a:r>
              <a:rPr b="1" lang="en" sz="1200">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15" name="Shape 415"/>
        <p:cNvGrpSpPr/>
        <p:nvPr/>
      </p:nvGrpSpPr>
      <p:grpSpPr>
        <a:xfrm>
          <a:off x="0" y="0"/>
          <a:ext cx="0" cy="0"/>
          <a:chOff x="0" y="0"/>
          <a:chExt cx="0" cy="0"/>
        </a:xfrm>
      </p:grpSpPr>
      <p:sp>
        <p:nvSpPr>
          <p:cNvPr id="416" name="Google Shape;416;p35"/>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5"/>
          <p:cNvGrpSpPr/>
          <p:nvPr/>
        </p:nvGrpSpPr>
        <p:grpSpPr>
          <a:xfrm>
            <a:off x="-331200" y="4816560"/>
            <a:ext cx="11697540" cy="573900"/>
            <a:chOff x="-331200" y="4816560"/>
            <a:chExt cx="11697540" cy="573900"/>
          </a:xfrm>
        </p:grpSpPr>
        <p:sp>
          <p:nvSpPr>
            <p:cNvPr id="418" name="Google Shape;418;p35"/>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p:nvPr/>
        </p:nvSpPr>
        <p:spPr>
          <a:xfrm>
            <a:off x="8424005" y="1752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664447" y="11495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25185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25" name="Shape 425"/>
        <p:cNvGrpSpPr/>
        <p:nvPr/>
      </p:nvGrpSpPr>
      <p:grpSpPr>
        <a:xfrm>
          <a:off x="0" y="0"/>
          <a:ext cx="0" cy="0"/>
          <a:chOff x="0" y="0"/>
          <a:chExt cx="0" cy="0"/>
        </a:xfrm>
      </p:grpSpPr>
      <p:sp>
        <p:nvSpPr>
          <p:cNvPr id="426" name="Google Shape;426;p36"/>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6"/>
          <p:cNvGrpSpPr/>
          <p:nvPr/>
        </p:nvGrpSpPr>
        <p:grpSpPr>
          <a:xfrm>
            <a:off x="-273615" y="4816560"/>
            <a:ext cx="11697540" cy="573900"/>
            <a:chOff x="-273615" y="4816560"/>
            <a:chExt cx="11697540" cy="573900"/>
          </a:xfrm>
        </p:grpSpPr>
        <p:sp>
          <p:nvSpPr>
            <p:cNvPr id="428" name="Google Shape;428;p36"/>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6"/>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8424005" y="16992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664447" y="12257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51855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p:nvPr/>
        </p:nvSpPr>
        <p:spPr>
          <a:xfrm>
            <a:off x="-2736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5"/>
          <p:cNvGrpSpPr/>
          <p:nvPr/>
        </p:nvGrpSpPr>
        <p:grpSpPr>
          <a:xfrm>
            <a:off x="-273615" y="4816560"/>
            <a:ext cx="11697540" cy="573900"/>
            <a:chOff x="-273615" y="4816560"/>
            <a:chExt cx="11697540" cy="573900"/>
          </a:xfrm>
        </p:grpSpPr>
        <p:sp>
          <p:nvSpPr>
            <p:cNvPr id="41" name="Google Shape;41;p5"/>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p:nvPr/>
        </p:nvSpPr>
        <p:spPr>
          <a:xfrm>
            <a:off x="75662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2" type="title"/>
          </p:nvPr>
        </p:nvSpPr>
        <p:spPr>
          <a:xfrm>
            <a:off x="1249400" y="2577914"/>
            <a:ext cx="30579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 name="Google Shape;48;p5"/>
          <p:cNvSpPr txBox="1"/>
          <p:nvPr>
            <p:ph idx="1" type="subTitle"/>
          </p:nvPr>
        </p:nvSpPr>
        <p:spPr>
          <a:xfrm>
            <a:off x="1249400" y="3055814"/>
            <a:ext cx="3057900" cy="93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9" name="Google Shape;49;p5"/>
          <p:cNvSpPr txBox="1"/>
          <p:nvPr>
            <p:ph idx="3" type="title"/>
          </p:nvPr>
        </p:nvSpPr>
        <p:spPr>
          <a:xfrm>
            <a:off x="4836700" y="2577914"/>
            <a:ext cx="30579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0" name="Google Shape;50;p5"/>
          <p:cNvSpPr txBox="1"/>
          <p:nvPr>
            <p:ph idx="4" type="subTitle"/>
          </p:nvPr>
        </p:nvSpPr>
        <p:spPr>
          <a:xfrm>
            <a:off x="4836700" y="3055814"/>
            <a:ext cx="3057900" cy="93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51" name="Google Shape;51;p5"/>
          <p:cNvSpPr/>
          <p:nvPr/>
        </p:nvSpPr>
        <p:spPr>
          <a:xfrm>
            <a:off x="5439314"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p:nvPr/>
        </p:nvSpPr>
        <p:spPr>
          <a:xfrm>
            <a:off x="-2331015"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6"/>
          <p:cNvGrpSpPr/>
          <p:nvPr/>
        </p:nvGrpSpPr>
        <p:grpSpPr>
          <a:xfrm>
            <a:off x="-2331015" y="4816560"/>
            <a:ext cx="11697540" cy="573900"/>
            <a:chOff x="-273615" y="4816560"/>
            <a:chExt cx="11697540" cy="573900"/>
          </a:xfrm>
        </p:grpSpPr>
        <p:sp>
          <p:nvSpPr>
            <p:cNvPr id="55" name="Google Shape;55;p6"/>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6"/>
          <p:cNvSpPr/>
          <p:nvPr/>
        </p:nvSpPr>
        <p:spPr>
          <a:xfrm>
            <a:off x="5508833"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8424005"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664447"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4499739" y="-71564"/>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p:nvPr/>
        </p:nvSpPr>
        <p:spPr>
          <a:xfrm>
            <a:off x="-18847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7"/>
          <p:cNvGrpSpPr/>
          <p:nvPr/>
        </p:nvGrpSpPr>
        <p:grpSpPr>
          <a:xfrm>
            <a:off x="-2217600" y="4816560"/>
            <a:ext cx="11697540" cy="573900"/>
            <a:chOff x="-331200" y="4816560"/>
            <a:chExt cx="11697540" cy="573900"/>
          </a:xfrm>
        </p:grpSpPr>
        <p:sp>
          <p:nvSpPr>
            <p:cNvPr id="67" name="Google Shape;67;p7"/>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idx="1" type="subTitle"/>
          </p:nvPr>
        </p:nvSpPr>
        <p:spPr>
          <a:xfrm>
            <a:off x="720000" y="3056550"/>
            <a:ext cx="3960000" cy="83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2" name="Google Shape;72;p7"/>
          <p:cNvSpPr txBox="1"/>
          <p:nvPr>
            <p:ph type="title"/>
          </p:nvPr>
        </p:nvSpPr>
        <p:spPr>
          <a:xfrm>
            <a:off x="720000" y="1255650"/>
            <a:ext cx="3960000" cy="18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p8"/>
          <p:cNvSpPr/>
          <p:nvPr/>
        </p:nvSpPr>
        <p:spPr>
          <a:xfrm>
            <a:off x="-1276770" y="895260"/>
            <a:ext cx="11689387" cy="4495200"/>
          </a:xfrm>
          <a:custGeom>
            <a:rect b="b" l="l" r="r" t="t"/>
            <a:pathLst>
              <a:path extrusionOk="0" h="74637" w="193886">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1276770" y="4816560"/>
            <a:ext cx="11697540" cy="573900"/>
            <a:chOff x="-273615" y="4816560"/>
            <a:chExt cx="11697540" cy="573900"/>
          </a:xfrm>
        </p:grpSpPr>
        <p:sp>
          <p:nvSpPr>
            <p:cNvPr id="76" name="Google Shape;76;p8"/>
            <p:cNvSpPr/>
            <p:nvPr/>
          </p:nvSpPr>
          <p:spPr>
            <a:xfrm>
              <a:off x="21345"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114075"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73615"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268935"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p:nvPr/>
        </p:nvSpPr>
        <p:spPr>
          <a:xfrm>
            <a:off x="6563078" y="539995"/>
            <a:ext cx="2401739" cy="708699"/>
          </a:xfrm>
          <a:custGeom>
            <a:rect b="b" l="l" r="r" t="t"/>
            <a:pathLst>
              <a:path extrusionOk="0" h="11822" w="39989">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txBox="1"/>
          <p:nvPr>
            <p:ph type="title"/>
          </p:nvPr>
        </p:nvSpPr>
        <p:spPr>
          <a:xfrm>
            <a:off x="720000" y="1217250"/>
            <a:ext cx="7704000" cy="270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2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p:nvPr/>
        </p:nvSpPr>
        <p:spPr>
          <a:xfrm>
            <a:off x="1650" y="278760"/>
            <a:ext cx="11031840" cy="4650480"/>
          </a:xfrm>
          <a:custGeom>
            <a:rect b="b" l="l" r="r" t="t"/>
            <a:pathLst>
              <a:path extrusionOk="0" h="77508" w="183864">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9"/>
          <p:cNvGrpSpPr/>
          <p:nvPr/>
        </p:nvGrpSpPr>
        <p:grpSpPr>
          <a:xfrm>
            <a:off x="-331200" y="4816560"/>
            <a:ext cx="11697540" cy="573900"/>
            <a:chOff x="-331200" y="4816560"/>
            <a:chExt cx="11697540" cy="573900"/>
          </a:xfrm>
        </p:grpSpPr>
        <p:sp>
          <p:nvSpPr>
            <p:cNvPr id="85" name="Google Shape;85;p9"/>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idx="1" type="subTitle"/>
          </p:nvPr>
        </p:nvSpPr>
        <p:spPr>
          <a:xfrm>
            <a:off x="720000" y="2271600"/>
            <a:ext cx="4641000" cy="141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90" name="Google Shape;90;p9"/>
          <p:cNvSpPr txBox="1"/>
          <p:nvPr>
            <p:ph type="title"/>
          </p:nvPr>
        </p:nvSpPr>
        <p:spPr>
          <a:xfrm>
            <a:off x="720000" y="1455900"/>
            <a:ext cx="4641000" cy="8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720000" y="535525"/>
            <a:ext cx="4536000" cy="104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3" name="Google Shape;93;p10"/>
          <p:cNvGrpSpPr/>
          <p:nvPr/>
        </p:nvGrpSpPr>
        <p:grpSpPr>
          <a:xfrm>
            <a:off x="-1276770" y="4816560"/>
            <a:ext cx="11697540" cy="573900"/>
            <a:chOff x="-331200" y="4816560"/>
            <a:chExt cx="11697540" cy="573900"/>
          </a:xfrm>
        </p:grpSpPr>
        <p:sp>
          <p:nvSpPr>
            <p:cNvPr id="94" name="Google Shape;94;p10"/>
            <p:cNvSpPr/>
            <p:nvPr/>
          </p:nvSpPr>
          <p:spPr>
            <a:xfrm>
              <a:off x="-38220" y="5161140"/>
              <a:ext cx="11111580" cy="229320"/>
            </a:xfrm>
            <a:custGeom>
              <a:rect b="b" l="l" r="r" t="t"/>
              <a:pathLst>
                <a:path extrusionOk="0" h="3822" w="185193">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a:off x="-163920" y="5038440"/>
              <a:ext cx="11362980" cy="234720"/>
            </a:xfrm>
            <a:custGeom>
              <a:rect b="b" l="l" r="r" t="t"/>
              <a:pathLst>
                <a:path extrusionOk="0" h="3912" w="189383">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331200" y="4816560"/>
              <a:ext cx="11697540" cy="326520"/>
            </a:xfrm>
            <a:custGeom>
              <a:rect b="b" l="l" r="r" t="t"/>
              <a:pathLst>
                <a:path extrusionOk="0" h="5442" w="194959">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327180" y="4884900"/>
              <a:ext cx="11689500" cy="258180"/>
            </a:xfrm>
            <a:custGeom>
              <a:rect b="b" l="l" r="r" t="t"/>
              <a:pathLst>
                <a:path extrusionOk="0" h="4303" w="194825">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7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p:txBody>
      </p:sp>
      <p:sp>
        <p:nvSpPr>
          <p:cNvPr id="7" name="Google Shape;7;p1"/>
          <p:cNvSpPr txBox="1"/>
          <p:nvPr>
            <p:ph idx="1" type="body"/>
          </p:nvPr>
        </p:nvSpPr>
        <p:spPr>
          <a:xfrm>
            <a:off x="720000" y="1216800"/>
            <a:ext cx="7704000" cy="33867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qicn.org/map/canada/" TargetMode="External"/><Relationship Id="rId4" Type="http://schemas.openxmlformats.org/officeDocument/2006/relationships/hyperlink" Target="https://datasets.wri.org/dataset/globalpowerplantdataba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p:nvPr/>
        </p:nvSpPr>
        <p:spPr>
          <a:xfrm>
            <a:off x="8467230"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7"/>
          <p:cNvGrpSpPr/>
          <p:nvPr/>
        </p:nvGrpSpPr>
        <p:grpSpPr>
          <a:xfrm>
            <a:off x="7855359" y="1825241"/>
            <a:ext cx="953357" cy="2994739"/>
            <a:chOff x="5290975" y="558100"/>
            <a:chExt cx="1241350" cy="3899400"/>
          </a:xfrm>
        </p:grpSpPr>
        <p:sp>
          <p:nvSpPr>
            <p:cNvPr id="442" name="Google Shape;442;p37"/>
            <p:cNvSpPr/>
            <p:nvPr/>
          </p:nvSpPr>
          <p:spPr>
            <a:xfrm>
              <a:off x="5445175" y="3789350"/>
              <a:ext cx="930200" cy="166500"/>
            </a:xfrm>
            <a:custGeom>
              <a:rect b="b" l="l" r="r" t="t"/>
              <a:pathLst>
                <a:path extrusionOk="0" h="3330" w="18604">
                  <a:moveTo>
                    <a:pt x="0" y="0"/>
                  </a:moveTo>
                  <a:lnTo>
                    <a:pt x="0" y="3330"/>
                  </a:lnTo>
                  <a:lnTo>
                    <a:pt x="18603" y="3330"/>
                  </a:lnTo>
                  <a:lnTo>
                    <a:pt x="18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5344025" y="3941850"/>
              <a:ext cx="1135250" cy="496700"/>
            </a:xfrm>
            <a:custGeom>
              <a:rect b="b" l="l" r="r" t="t"/>
              <a:pathLst>
                <a:path extrusionOk="0" h="9934" w="22705">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5344025" y="4091550"/>
              <a:ext cx="1135250" cy="42500"/>
            </a:xfrm>
            <a:custGeom>
              <a:rect b="b" l="l" r="r" t="t"/>
              <a:pathLst>
                <a:path extrusionOk="0" h="850" w="22705">
                  <a:moveTo>
                    <a:pt x="1" y="1"/>
                  </a:moveTo>
                  <a:lnTo>
                    <a:pt x="1" y="850"/>
                  </a:lnTo>
                  <a:lnTo>
                    <a:pt x="22704" y="850"/>
                  </a:lnTo>
                  <a:lnTo>
                    <a:pt x="22704"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5445175" y="3796600"/>
              <a:ext cx="930200" cy="66500"/>
            </a:xfrm>
            <a:custGeom>
              <a:rect b="b" l="l" r="r" t="t"/>
              <a:pathLst>
                <a:path extrusionOk="0" h="1330" w="18604">
                  <a:moveTo>
                    <a:pt x="0" y="0"/>
                  </a:moveTo>
                  <a:lnTo>
                    <a:pt x="0" y="615"/>
                  </a:lnTo>
                  <a:lnTo>
                    <a:pt x="18603" y="1330"/>
                  </a:lnTo>
                  <a:lnTo>
                    <a:pt x="18603"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5375325" y="3687100"/>
              <a:ext cx="1069850" cy="117350"/>
            </a:xfrm>
            <a:custGeom>
              <a:rect b="b" l="l" r="r" t="t"/>
              <a:pathLst>
                <a:path extrusionOk="0" h="2347" w="21397">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5682025" y="1803300"/>
              <a:ext cx="444750" cy="1754800"/>
            </a:xfrm>
            <a:custGeom>
              <a:rect b="b" l="l" r="r" t="t"/>
              <a:pathLst>
                <a:path extrusionOk="0" h="35096" w="8895">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5682025" y="3263100"/>
              <a:ext cx="444750" cy="270400"/>
            </a:xfrm>
            <a:custGeom>
              <a:rect b="b" l="l" r="r" t="t"/>
              <a:pathLst>
                <a:path extrusionOk="0" h="5408" w="8895">
                  <a:moveTo>
                    <a:pt x="135" y="0"/>
                  </a:moveTo>
                  <a:lnTo>
                    <a:pt x="0" y="5408"/>
                  </a:lnTo>
                  <a:lnTo>
                    <a:pt x="8894" y="5408"/>
                  </a:lnTo>
                  <a:lnTo>
                    <a:pt x="87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5694325" y="2762500"/>
              <a:ext cx="419600" cy="271000"/>
            </a:xfrm>
            <a:custGeom>
              <a:rect b="b" l="l" r="r" t="t"/>
              <a:pathLst>
                <a:path extrusionOk="0" h="5420" w="8392">
                  <a:moveTo>
                    <a:pt x="146" y="1"/>
                  </a:moveTo>
                  <a:lnTo>
                    <a:pt x="0" y="5420"/>
                  </a:lnTo>
                  <a:lnTo>
                    <a:pt x="8391" y="5420"/>
                  </a:lnTo>
                  <a:lnTo>
                    <a:pt x="82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5707175" y="2261950"/>
              <a:ext cx="394450" cy="271000"/>
            </a:xfrm>
            <a:custGeom>
              <a:rect b="b" l="l" r="r" t="t"/>
              <a:pathLst>
                <a:path extrusionOk="0" h="5420" w="7889">
                  <a:moveTo>
                    <a:pt x="134" y="1"/>
                  </a:moveTo>
                  <a:lnTo>
                    <a:pt x="0" y="5420"/>
                  </a:lnTo>
                  <a:lnTo>
                    <a:pt x="7888" y="5420"/>
                  </a:lnTo>
                  <a:lnTo>
                    <a:pt x="77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5719475" y="1803300"/>
              <a:ext cx="369300" cy="229100"/>
            </a:xfrm>
            <a:custGeom>
              <a:rect b="b" l="l" r="r" t="t"/>
              <a:pathLst>
                <a:path extrusionOk="0" h="4582" w="7386">
                  <a:moveTo>
                    <a:pt x="112" y="1"/>
                  </a:moveTo>
                  <a:lnTo>
                    <a:pt x="67" y="1990"/>
                  </a:lnTo>
                  <a:lnTo>
                    <a:pt x="0" y="4582"/>
                  </a:lnTo>
                  <a:lnTo>
                    <a:pt x="7385" y="4582"/>
                  </a:lnTo>
                  <a:lnTo>
                    <a:pt x="7374" y="3923"/>
                  </a:lnTo>
                  <a:lnTo>
                    <a:pt x="72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5722825" y="1803300"/>
              <a:ext cx="365400" cy="196150"/>
            </a:xfrm>
            <a:custGeom>
              <a:rect b="b" l="l" r="r" t="t"/>
              <a:pathLst>
                <a:path extrusionOk="0" h="3923" w="7308">
                  <a:moveTo>
                    <a:pt x="56" y="1"/>
                  </a:moveTo>
                  <a:lnTo>
                    <a:pt x="0" y="1990"/>
                  </a:lnTo>
                  <a:lnTo>
                    <a:pt x="7307" y="3923"/>
                  </a:lnTo>
                  <a:lnTo>
                    <a:pt x="720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5472525" y="3539050"/>
              <a:ext cx="864300" cy="153100"/>
            </a:xfrm>
            <a:custGeom>
              <a:rect b="b" l="l" r="r" t="t"/>
              <a:pathLst>
                <a:path extrusionOk="0" h="3062" w="17286">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5464125" y="558100"/>
              <a:ext cx="831350" cy="1126300"/>
            </a:xfrm>
            <a:custGeom>
              <a:rect b="b" l="l" r="r" t="t"/>
              <a:pathLst>
                <a:path extrusionOk="0" h="22526" w="16627">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741225" y="719000"/>
              <a:ext cx="554250" cy="965400"/>
            </a:xfrm>
            <a:custGeom>
              <a:rect b="b" l="l" r="r" t="t"/>
              <a:pathLst>
                <a:path extrusionOk="0" h="19308" w="11085">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5604375" y="1750250"/>
              <a:ext cx="600600" cy="135250"/>
            </a:xfrm>
            <a:custGeom>
              <a:rect b="b" l="l" r="r" t="t"/>
              <a:pathLst>
                <a:path extrusionOk="0" h="2705" w="12012">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5290975" y="4412800"/>
              <a:ext cx="1241350" cy="44700"/>
            </a:xfrm>
            <a:custGeom>
              <a:rect b="b" l="l" r="r" t="t"/>
              <a:pathLst>
                <a:path extrusionOk="0" h="894" w="24827">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344025" y="3941850"/>
              <a:ext cx="1135250" cy="159250"/>
            </a:xfrm>
            <a:custGeom>
              <a:rect b="b" l="l" r="r" t="t"/>
              <a:pathLst>
                <a:path extrusionOk="0" h="3185" w="22705">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435075" y="3994350"/>
              <a:ext cx="52050" cy="52000"/>
            </a:xfrm>
            <a:custGeom>
              <a:rect b="b" l="l" r="r" t="t"/>
              <a:pathLst>
                <a:path extrusionOk="0" h="1040" w="1041">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5692625" y="3994350"/>
              <a:ext cx="52000" cy="52000"/>
            </a:xfrm>
            <a:custGeom>
              <a:rect b="b" l="l" r="r" t="t"/>
              <a:pathLst>
                <a:path extrusionOk="0" h="1040" w="104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5563575" y="3994350"/>
              <a:ext cx="52000" cy="52000"/>
            </a:xfrm>
            <a:custGeom>
              <a:rect b="b" l="l" r="r" t="t"/>
              <a:pathLst>
                <a:path extrusionOk="0" h="1040" w="104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5950175" y="3994350"/>
              <a:ext cx="51450" cy="52000"/>
            </a:xfrm>
            <a:custGeom>
              <a:rect b="b" l="l" r="r" t="t"/>
              <a:pathLst>
                <a:path extrusionOk="0" h="1040" w="1029">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821675" y="3994350"/>
              <a:ext cx="51450" cy="52000"/>
            </a:xfrm>
            <a:custGeom>
              <a:rect b="b" l="l" r="r" t="t"/>
              <a:pathLst>
                <a:path extrusionOk="0" h="1040" w="1029">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6078125" y="3994350"/>
              <a:ext cx="52000" cy="52000"/>
            </a:xfrm>
            <a:custGeom>
              <a:rect b="b" l="l" r="r" t="t"/>
              <a:pathLst>
                <a:path extrusionOk="0" h="1040" w="104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6335075" y="3994350"/>
              <a:ext cx="52000" cy="52000"/>
            </a:xfrm>
            <a:custGeom>
              <a:rect b="b" l="l" r="r" t="t"/>
              <a:pathLst>
                <a:path extrusionOk="0" h="1040" w="104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6206575" y="3994350"/>
              <a:ext cx="52000" cy="52000"/>
            </a:xfrm>
            <a:custGeom>
              <a:rect b="b" l="l" r="r" t="t"/>
              <a:pathLst>
                <a:path extrusionOk="0" h="1040" w="104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37"/>
          <p:cNvSpPr txBox="1"/>
          <p:nvPr>
            <p:ph type="ctrTitle"/>
          </p:nvPr>
        </p:nvSpPr>
        <p:spPr>
          <a:xfrm>
            <a:off x="1152000" y="1440450"/>
            <a:ext cx="6840000" cy="2262600"/>
          </a:xfrm>
          <a:prstGeom prst="rect">
            <a:avLst/>
          </a:prstGeom>
        </p:spPr>
        <p:txBody>
          <a:bodyPr anchorCtr="0" anchor="ctr" bIns="91425" lIns="90000" spcFirstLastPara="1" rIns="90000" wrap="square" tIns="91425">
            <a:noAutofit/>
          </a:bodyPr>
          <a:lstStyle/>
          <a:p>
            <a:pPr indent="0" lvl="0" marL="0" rtl="0" algn="ctr">
              <a:spcBef>
                <a:spcPts val="0"/>
              </a:spcBef>
              <a:spcAft>
                <a:spcPts val="0"/>
              </a:spcAft>
              <a:buNone/>
            </a:pPr>
            <a:r>
              <a:rPr lang="en">
                <a:latin typeface="Montserrat SemiBold"/>
                <a:ea typeface="Montserrat SemiBold"/>
                <a:cs typeface="Montserrat SemiBold"/>
                <a:sym typeface="Montserrat SemiBold"/>
              </a:rPr>
              <a:t>I</a:t>
            </a:r>
            <a:r>
              <a:rPr lang="en"/>
              <a:t>n Search of</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ctr">
              <a:spcBef>
                <a:spcPts val="0"/>
              </a:spcBef>
              <a:spcAft>
                <a:spcPts val="0"/>
              </a:spcAft>
              <a:buNone/>
            </a:pPr>
            <a:r>
              <a:rPr b="1" lang="en">
                <a:solidFill>
                  <a:srgbClr val="5F8195"/>
                </a:solidFill>
                <a:latin typeface="Montserrat"/>
                <a:ea typeface="Montserrat"/>
                <a:cs typeface="Montserrat"/>
                <a:sym typeface="Montserrat"/>
              </a:rPr>
              <a:t>CLEAR SKIES</a:t>
            </a:r>
            <a:endParaRPr b="1">
              <a:solidFill>
                <a:srgbClr val="5F8195"/>
              </a:solidFill>
              <a:latin typeface="Montserrat"/>
              <a:ea typeface="Montserrat"/>
              <a:cs typeface="Montserrat"/>
              <a:sym typeface="Montserrat"/>
            </a:endParaRPr>
          </a:p>
        </p:txBody>
      </p:sp>
      <p:sp>
        <p:nvSpPr>
          <p:cNvPr id="468" name="Google Shape;468;p37"/>
          <p:cNvSpPr txBox="1"/>
          <p:nvPr>
            <p:ph idx="1" type="subTitle"/>
          </p:nvPr>
        </p:nvSpPr>
        <p:spPr>
          <a:xfrm>
            <a:off x="1393050" y="3241350"/>
            <a:ext cx="6357900" cy="4617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UTOR Data Analytics Boot Camp - </a:t>
            </a:r>
            <a:r>
              <a:rPr b="1" lang="en">
                <a:latin typeface="Montserrat"/>
                <a:ea typeface="Montserrat"/>
                <a:cs typeface="Montserrat"/>
                <a:sym typeface="Montserrat"/>
              </a:rPr>
              <a:t>PROJECT 3</a:t>
            </a:r>
            <a:endParaRPr/>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Team #9 Members: </a:t>
            </a:r>
            <a:endParaRPr sz="1200"/>
          </a:p>
          <a:p>
            <a:pPr indent="0" lvl="0" marL="0" rtl="0" algn="ctr">
              <a:spcBef>
                <a:spcPts val="0"/>
              </a:spcBef>
              <a:spcAft>
                <a:spcPts val="0"/>
              </a:spcAft>
              <a:buNone/>
            </a:pPr>
            <a:r>
              <a:rPr lang="en" sz="1200"/>
              <a:t>Benjamin Kidston, Chu Nguyen Kien, </a:t>
            </a:r>
            <a:endParaRPr sz="1200"/>
          </a:p>
          <a:p>
            <a:pPr indent="0" lvl="0" marL="0" rtl="0" algn="ctr">
              <a:spcBef>
                <a:spcPts val="0"/>
              </a:spcBef>
              <a:spcAft>
                <a:spcPts val="0"/>
              </a:spcAft>
              <a:buNone/>
            </a:pPr>
            <a:r>
              <a:rPr lang="en" sz="1200"/>
              <a:t>Gauri Gupta, Michelle Carvalho</a:t>
            </a:r>
            <a:endParaRPr sz="1200"/>
          </a:p>
        </p:txBody>
      </p:sp>
      <p:sp>
        <p:nvSpPr>
          <p:cNvPr id="469" name="Google Shape;469;p37"/>
          <p:cNvSpPr/>
          <p:nvPr/>
        </p:nvSpPr>
        <p:spPr>
          <a:xfrm>
            <a:off x="771003"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7"/>
          <p:cNvGrpSpPr/>
          <p:nvPr/>
        </p:nvGrpSpPr>
        <p:grpSpPr>
          <a:xfrm>
            <a:off x="-1915200" y="1029540"/>
            <a:ext cx="3829920" cy="3790440"/>
            <a:chOff x="1655275" y="1296050"/>
            <a:chExt cx="3191600" cy="3158700"/>
          </a:xfrm>
        </p:grpSpPr>
        <p:sp>
          <p:nvSpPr>
            <p:cNvPr id="471" name="Google Shape;471;p37"/>
            <p:cNvSpPr/>
            <p:nvPr/>
          </p:nvSpPr>
          <p:spPr>
            <a:xfrm>
              <a:off x="1655275" y="4413900"/>
              <a:ext cx="3191600" cy="40850"/>
            </a:xfrm>
            <a:custGeom>
              <a:rect b="b" l="l" r="r" t="t"/>
              <a:pathLst>
                <a:path extrusionOk="0" h="817" w="63832">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1836825" y="3550200"/>
              <a:ext cx="501700" cy="863750"/>
            </a:xfrm>
            <a:custGeom>
              <a:rect b="b" l="l" r="r" t="t"/>
              <a:pathLst>
                <a:path extrusionOk="0" h="17275" w="10034">
                  <a:moveTo>
                    <a:pt x="10034" y="1"/>
                  </a:moveTo>
                  <a:lnTo>
                    <a:pt x="1" y="6660"/>
                  </a:lnTo>
                  <a:lnTo>
                    <a:pt x="1" y="17274"/>
                  </a:lnTo>
                  <a:lnTo>
                    <a:pt x="10034" y="17274"/>
                  </a:lnTo>
                  <a:lnTo>
                    <a:pt x="10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4345175" y="3854700"/>
              <a:ext cx="320150" cy="559250"/>
            </a:xfrm>
            <a:custGeom>
              <a:rect b="b" l="l" r="r" t="t"/>
              <a:pathLst>
                <a:path extrusionOk="0" h="11185" w="6403">
                  <a:moveTo>
                    <a:pt x="0" y="0"/>
                  </a:moveTo>
                  <a:lnTo>
                    <a:pt x="0" y="11184"/>
                  </a:lnTo>
                  <a:lnTo>
                    <a:pt x="6403" y="11184"/>
                  </a:lnTo>
                  <a:lnTo>
                    <a:pt x="6403" y="390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325625" y="3271450"/>
              <a:ext cx="2032450" cy="1141950"/>
            </a:xfrm>
            <a:custGeom>
              <a:rect b="b" l="l" r="r" t="t"/>
              <a:pathLst>
                <a:path extrusionOk="0" h="22839" w="40649">
                  <a:moveTo>
                    <a:pt x="1" y="1"/>
                  </a:moveTo>
                  <a:lnTo>
                    <a:pt x="1" y="22838"/>
                  </a:lnTo>
                  <a:lnTo>
                    <a:pt x="40648" y="22838"/>
                  </a:lnTo>
                  <a:lnTo>
                    <a:pt x="406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1895475" y="3907200"/>
              <a:ext cx="119050" cy="165950"/>
            </a:xfrm>
            <a:custGeom>
              <a:rect b="b" l="l" r="r" t="t"/>
              <a:pathLst>
                <a:path extrusionOk="0" h="3319" w="2381">
                  <a:moveTo>
                    <a:pt x="1" y="1"/>
                  </a:moveTo>
                  <a:lnTo>
                    <a:pt x="1" y="3319"/>
                  </a:lnTo>
                  <a:lnTo>
                    <a:pt x="2381" y="3319"/>
                  </a:lnTo>
                  <a:lnTo>
                    <a:pt x="23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1901075" y="3911100"/>
              <a:ext cx="107300" cy="158150"/>
            </a:xfrm>
            <a:custGeom>
              <a:rect b="b" l="l" r="r" t="t"/>
              <a:pathLst>
                <a:path extrusionOk="0" h="3163" w="2146">
                  <a:moveTo>
                    <a:pt x="0" y="1"/>
                  </a:moveTo>
                  <a:lnTo>
                    <a:pt x="0"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1901075" y="3911100"/>
              <a:ext cx="107850" cy="122400"/>
            </a:xfrm>
            <a:custGeom>
              <a:rect b="b" l="l" r="r" t="t"/>
              <a:pathLst>
                <a:path extrusionOk="0" h="2448" w="2157">
                  <a:moveTo>
                    <a:pt x="1431" y="1"/>
                  </a:moveTo>
                  <a:lnTo>
                    <a:pt x="0" y="1364"/>
                  </a:lnTo>
                  <a:lnTo>
                    <a:pt x="0" y="2448"/>
                  </a:lnTo>
                  <a:lnTo>
                    <a:pt x="2157" y="425"/>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1901075" y="3964200"/>
              <a:ext cx="107850" cy="105050"/>
            </a:xfrm>
            <a:custGeom>
              <a:rect b="b" l="l" r="r" t="t"/>
              <a:pathLst>
                <a:path extrusionOk="0" h="2101" w="2157">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1895475" y="4125650"/>
              <a:ext cx="119050" cy="165950"/>
            </a:xfrm>
            <a:custGeom>
              <a:rect b="b" l="l" r="r" t="t"/>
              <a:pathLst>
                <a:path extrusionOk="0" h="3319" w="2381">
                  <a:moveTo>
                    <a:pt x="1" y="0"/>
                  </a:moveTo>
                  <a:lnTo>
                    <a:pt x="1" y="3319"/>
                  </a:lnTo>
                  <a:lnTo>
                    <a:pt x="2381" y="3319"/>
                  </a:lnTo>
                  <a:lnTo>
                    <a:pt x="2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1901075" y="4130100"/>
              <a:ext cx="107300" cy="157600"/>
            </a:xfrm>
            <a:custGeom>
              <a:rect b="b" l="l" r="r" t="t"/>
              <a:pathLst>
                <a:path extrusionOk="0" h="3152" w="2146">
                  <a:moveTo>
                    <a:pt x="0" y="1"/>
                  </a:moveTo>
                  <a:lnTo>
                    <a:pt x="0"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1901075" y="4130100"/>
              <a:ext cx="107850" cy="121850"/>
            </a:xfrm>
            <a:custGeom>
              <a:rect b="b" l="l" r="r" t="t"/>
              <a:pathLst>
                <a:path extrusionOk="0" h="2437" w="2157">
                  <a:moveTo>
                    <a:pt x="1431" y="1"/>
                  </a:moveTo>
                  <a:lnTo>
                    <a:pt x="0" y="1352"/>
                  </a:lnTo>
                  <a:lnTo>
                    <a:pt x="0" y="2436"/>
                  </a:lnTo>
                  <a:lnTo>
                    <a:pt x="2157" y="414"/>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1836825" y="3558600"/>
              <a:ext cx="488850" cy="336900"/>
            </a:xfrm>
            <a:custGeom>
              <a:rect b="b" l="l" r="r" t="t"/>
              <a:pathLst>
                <a:path extrusionOk="0" h="6738" w="9777">
                  <a:moveTo>
                    <a:pt x="9777" y="1"/>
                  </a:moveTo>
                  <a:lnTo>
                    <a:pt x="1" y="6492"/>
                  </a:lnTo>
                  <a:lnTo>
                    <a:pt x="1" y="6738"/>
                  </a:lnTo>
                  <a:lnTo>
                    <a:pt x="9777" y="939"/>
                  </a:lnTo>
                  <a:lnTo>
                    <a:pt x="97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4394325" y="4156900"/>
              <a:ext cx="238050" cy="257050"/>
            </a:xfrm>
            <a:custGeom>
              <a:rect b="b" l="l" r="r" t="t"/>
              <a:pathLst>
                <a:path extrusionOk="0" h="5141" w="4761">
                  <a:moveTo>
                    <a:pt x="1" y="1"/>
                  </a:moveTo>
                  <a:lnTo>
                    <a:pt x="1" y="5140"/>
                  </a:lnTo>
                  <a:lnTo>
                    <a:pt x="4760" y="5140"/>
                  </a:lnTo>
                  <a:lnTo>
                    <a:pt x="47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4358025" y="3863050"/>
              <a:ext cx="307300" cy="202850"/>
            </a:xfrm>
            <a:custGeom>
              <a:rect b="b" l="l" r="r" t="t"/>
              <a:pathLst>
                <a:path extrusionOk="0" h="4057" w="6146">
                  <a:moveTo>
                    <a:pt x="0" y="1"/>
                  </a:moveTo>
                  <a:lnTo>
                    <a:pt x="0" y="492"/>
                  </a:lnTo>
                  <a:lnTo>
                    <a:pt x="6146" y="4057"/>
                  </a:lnTo>
                  <a:lnTo>
                    <a:pt x="6146" y="373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3774225" y="2094400"/>
              <a:ext cx="285500" cy="1124050"/>
            </a:xfrm>
            <a:custGeom>
              <a:rect b="b" l="l" r="r" t="t"/>
              <a:pathLst>
                <a:path extrusionOk="0" h="22481" w="5710">
                  <a:moveTo>
                    <a:pt x="570" y="0"/>
                  </a:moveTo>
                  <a:lnTo>
                    <a:pt x="526" y="1274"/>
                  </a:lnTo>
                  <a:lnTo>
                    <a:pt x="1" y="22480"/>
                  </a:lnTo>
                  <a:lnTo>
                    <a:pt x="5710" y="22480"/>
                  </a:lnTo>
                  <a:lnTo>
                    <a:pt x="5207" y="2514"/>
                  </a:lnTo>
                  <a:lnTo>
                    <a:pt x="51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3800475" y="2094400"/>
              <a:ext cx="234150" cy="125700"/>
            </a:xfrm>
            <a:custGeom>
              <a:rect b="b" l="l" r="r" t="t"/>
              <a:pathLst>
                <a:path extrusionOk="0" h="2514" w="4683">
                  <a:moveTo>
                    <a:pt x="45" y="0"/>
                  </a:moveTo>
                  <a:lnTo>
                    <a:pt x="1" y="1274"/>
                  </a:lnTo>
                  <a:lnTo>
                    <a:pt x="4682" y="2514"/>
                  </a:lnTo>
                  <a:lnTo>
                    <a:pt x="4626"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3724525" y="2060850"/>
              <a:ext cx="385500" cy="86650"/>
            </a:xfrm>
            <a:custGeom>
              <a:rect b="b" l="l" r="r" t="t"/>
              <a:pathLst>
                <a:path extrusionOk="0" h="1733" w="771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2325625" y="3271450"/>
              <a:ext cx="293900" cy="119050"/>
            </a:xfrm>
            <a:custGeom>
              <a:rect b="b" l="l" r="r" t="t"/>
              <a:pathLst>
                <a:path extrusionOk="0" h="2381" w="5878">
                  <a:moveTo>
                    <a:pt x="1" y="1"/>
                  </a:moveTo>
                  <a:lnTo>
                    <a:pt x="1" y="2380"/>
                  </a:lnTo>
                  <a:lnTo>
                    <a:pt x="5878" y="2380"/>
                  </a:lnTo>
                  <a:lnTo>
                    <a:pt x="5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3406625" y="3271450"/>
              <a:ext cx="951450" cy="119050"/>
            </a:xfrm>
            <a:custGeom>
              <a:rect b="b" l="l" r="r" t="t"/>
              <a:pathLst>
                <a:path extrusionOk="0" h="2381" w="19029">
                  <a:moveTo>
                    <a:pt x="1" y="1"/>
                  </a:moveTo>
                  <a:lnTo>
                    <a:pt x="1" y="2380"/>
                  </a:lnTo>
                  <a:lnTo>
                    <a:pt x="19028" y="2380"/>
                  </a:lnTo>
                  <a:lnTo>
                    <a:pt x="190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2619475" y="2952450"/>
              <a:ext cx="787200" cy="491100"/>
            </a:xfrm>
            <a:custGeom>
              <a:rect b="b" l="l" r="r" t="t"/>
              <a:pathLst>
                <a:path extrusionOk="0" h="9822" w="15744">
                  <a:moveTo>
                    <a:pt x="7766" y="1"/>
                  </a:moveTo>
                  <a:lnTo>
                    <a:pt x="1" y="4917"/>
                  </a:lnTo>
                  <a:lnTo>
                    <a:pt x="1" y="9822"/>
                  </a:lnTo>
                  <a:lnTo>
                    <a:pt x="15744" y="9822"/>
                  </a:lnTo>
                  <a:lnTo>
                    <a:pt x="15744" y="4917"/>
                  </a:lnTo>
                  <a:lnTo>
                    <a:pt x="77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3599925" y="3270900"/>
              <a:ext cx="633550" cy="59900"/>
            </a:xfrm>
            <a:custGeom>
              <a:rect b="b" l="l" r="r" t="t"/>
              <a:pathLst>
                <a:path extrusionOk="0" h="1198" w="12671">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3640175" y="3206650"/>
              <a:ext cx="553650" cy="97800"/>
            </a:xfrm>
            <a:custGeom>
              <a:rect b="b" l="l" r="r" t="t"/>
              <a:pathLst>
                <a:path extrusionOk="0" h="1956" w="11073">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2344625" y="4264200"/>
              <a:ext cx="2012900" cy="45300"/>
            </a:xfrm>
            <a:custGeom>
              <a:rect b="b" l="l" r="r" t="t"/>
              <a:pathLst>
                <a:path extrusionOk="0" h="906" w="40258">
                  <a:moveTo>
                    <a:pt x="1" y="0"/>
                  </a:moveTo>
                  <a:lnTo>
                    <a:pt x="1" y="905"/>
                  </a:lnTo>
                  <a:lnTo>
                    <a:pt x="40257" y="905"/>
                  </a:lnTo>
                  <a:lnTo>
                    <a:pt x="402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2525625" y="3767550"/>
              <a:ext cx="380500" cy="542500"/>
            </a:xfrm>
            <a:custGeom>
              <a:rect b="b" l="l" r="r" t="t"/>
              <a:pathLst>
                <a:path extrusionOk="0" h="10850" w="761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253737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2537375" y="3784300"/>
              <a:ext cx="357050" cy="509000"/>
            </a:xfrm>
            <a:custGeom>
              <a:rect b="b" l="l" r="r" t="t"/>
              <a:pathLst>
                <a:path extrusionOk="0" h="10180" w="7141">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2578725" y="3865300"/>
              <a:ext cx="311200" cy="427400"/>
            </a:xfrm>
            <a:custGeom>
              <a:rect b="b" l="l" r="r" t="t"/>
              <a:pathLst>
                <a:path extrusionOk="0" h="8548" w="6224">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2537375" y="3791000"/>
              <a:ext cx="305650" cy="492800"/>
            </a:xfrm>
            <a:custGeom>
              <a:rect b="b" l="l" r="r" t="t"/>
              <a:pathLst>
                <a:path extrusionOk="0" h="9856" w="6113">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3151325" y="3767550"/>
              <a:ext cx="380500" cy="542500"/>
            </a:xfrm>
            <a:custGeom>
              <a:rect b="b" l="l" r="r" t="t"/>
              <a:pathLst>
                <a:path extrusionOk="0" h="10850" w="761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316362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3163075" y="3784300"/>
              <a:ext cx="357000" cy="509000"/>
            </a:xfrm>
            <a:custGeom>
              <a:rect b="b" l="l" r="r" t="t"/>
              <a:pathLst>
                <a:path extrusionOk="0" h="10180" w="714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3204975" y="3865300"/>
              <a:ext cx="311200" cy="427400"/>
            </a:xfrm>
            <a:custGeom>
              <a:rect b="b" l="l" r="r" t="t"/>
              <a:pathLst>
                <a:path extrusionOk="0" h="8548" w="6224">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3163075" y="3791000"/>
              <a:ext cx="305600" cy="492800"/>
            </a:xfrm>
            <a:custGeom>
              <a:rect b="b" l="l" r="r" t="t"/>
              <a:pathLst>
                <a:path extrusionOk="0" h="9856" w="6112">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3777575" y="3767550"/>
              <a:ext cx="380500" cy="542500"/>
            </a:xfrm>
            <a:custGeom>
              <a:rect b="b" l="l" r="r" t="t"/>
              <a:pathLst>
                <a:path extrusionOk="0" h="10850" w="761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3789325" y="3784300"/>
              <a:ext cx="357000" cy="508400"/>
            </a:xfrm>
            <a:custGeom>
              <a:rect b="b" l="l" r="r" t="t"/>
              <a:pathLst>
                <a:path extrusionOk="0" h="10168" w="714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3789325" y="3784300"/>
              <a:ext cx="357000" cy="509000"/>
            </a:xfrm>
            <a:custGeom>
              <a:rect b="b" l="l" r="r" t="t"/>
              <a:pathLst>
                <a:path extrusionOk="0" h="10180" w="714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3830675" y="3865300"/>
              <a:ext cx="311200" cy="427400"/>
            </a:xfrm>
            <a:custGeom>
              <a:rect b="b" l="l" r="r" t="t"/>
              <a:pathLst>
                <a:path extrusionOk="0" h="8548" w="6224">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3789325" y="3791000"/>
              <a:ext cx="306200" cy="492800"/>
            </a:xfrm>
            <a:custGeom>
              <a:rect b="b" l="l" r="r" t="t"/>
              <a:pathLst>
                <a:path extrusionOk="0" h="9856" w="6124">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2694925" y="3020050"/>
              <a:ext cx="636350" cy="396700"/>
            </a:xfrm>
            <a:custGeom>
              <a:rect b="b" l="l" r="r" t="t"/>
              <a:pathLst>
                <a:path extrusionOk="0" h="7934" w="12727">
                  <a:moveTo>
                    <a:pt x="6280" y="1"/>
                  </a:moveTo>
                  <a:lnTo>
                    <a:pt x="0" y="3967"/>
                  </a:lnTo>
                  <a:lnTo>
                    <a:pt x="0" y="7934"/>
                  </a:lnTo>
                  <a:lnTo>
                    <a:pt x="12726" y="7934"/>
                  </a:lnTo>
                  <a:lnTo>
                    <a:pt x="12726" y="3967"/>
                  </a:lnTo>
                  <a:lnTo>
                    <a:pt x="62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2710575" y="3040750"/>
              <a:ext cx="603950" cy="360350"/>
            </a:xfrm>
            <a:custGeom>
              <a:rect b="b" l="l" r="r" t="t"/>
              <a:pathLst>
                <a:path extrusionOk="0" h="7207" w="12079">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2783175" y="3172550"/>
              <a:ext cx="16250" cy="228550"/>
            </a:xfrm>
            <a:custGeom>
              <a:rect b="b" l="l" r="r" t="t"/>
              <a:pathLst>
                <a:path extrusionOk="0" h="4571" w="325">
                  <a:moveTo>
                    <a:pt x="325" y="1"/>
                  </a:moveTo>
                  <a:lnTo>
                    <a:pt x="1" y="213"/>
                  </a:lnTo>
                  <a:lnTo>
                    <a:pt x="1" y="4571"/>
                  </a:lnTo>
                  <a:lnTo>
                    <a:pt x="325" y="4571"/>
                  </a:lnTo>
                  <a:lnTo>
                    <a:pt x="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2893225" y="3102750"/>
              <a:ext cx="16800" cy="298350"/>
            </a:xfrm>
            <a:custGeom>
              <a:rect b="b" l="l" r="r" t="t"/>
              <a:pathLst>
                <a:path extrusionOk="0" h="5967" w="336">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3115575" y="3106650"/>
              <a:ext cx="16250" cy="294450"/>
            </a:xfrm>
            <a:custGeom>
              <a:rect b="b" l="l" r="r" t="t"/>
              <a:pathLst>
                <a:path extrusionOk="0" h="5889" w="325">
                  <a:moveTo>
                    <a:pt x="1" y="1"/>
                  </a:moveTo>
                  <a:lnTo>
                    <a:pt x="1" y="5889"/>
                  </a:lnTo>
                  <a:lnTo>
                    <a:pt x="325" y="5889"/>
                  </a:lnTo>
                  <a:lnTo>
                    <a:pt x="325" y="20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3225625" y="3174800"/>
              <a:ext cx="16800" cy="226300"/>
            </a:xfrm>
            <a:custGeom>
              <a:rect b="b" l="l" r="r" t="t"/>
              <a:pathLst>
                <a:path extrusionOk="0" h="4526" w="336">
                  <a:moveTo>
                    <a:pt x="1" y="1"/>
                  </a:moveTo>
                  <a:lnTo>
                    <a:pt x="1" y="4526"/>
                  </a:lnTo>
                  <a:lnTo>
                    <a:pt x="336" y="4526"/>
                  </a:lnTo>
                  <a:lnTo>
                    <a:pt x="336" y="1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3004425" y="3040750"/>
              <a:ext cx="16250" cy="360350"/>
            </a:xfrm>
            <a:custGeom>
              <a:rect b="b" l="l" r="r" t="t"/>
              <a:pathLst>
                <a:path extrusionOk="0" h="7207" w="325">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3406625" y="3271450"/>
              <a:ext cx="55950" cy="172100"/>
            </a:xfrm>
            <a:custGeom>
              <a:rect b="b" l="l" r="r" t="t"/>
              <a:pathLst>
                <a:path extrusionOk="0" h="3442" w="1119">
                  <a:moveTo>
                    <a:pt x="1" y="1"/>
                  </a:moveTo>
                  <a:lnTo>
                    <a:pt x="1" y="2380"/>
                  </a:lnTo>
                  <a:lnTo>
                    <a:pt x="1" y="3442"/>
                  </a:lnTo>
                  <a:lnTo>
                    <a:pt x="347" y="2380"/>
                  </a:lnTo>
                  <a:lnTo>
                    <a:pt x="1118"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2563075" y="3271450"/>
              <a:ext cx="56450" cy="172100"/>
            </a:xfrm>
            <a:custGeom>
              <a:rect b="b" l="l" r="r" t="t"/>
              <a:pathLst>
                <a:path extrusionOk="0" h="3442" w="1129">
                  <a:moveTo>
                    <a:pt x="0" y="1"/>
                  </a:moveTo>
                  <a:lnTo>
                    <a:pt x="783" y="2380"/>
                  </a:lnTo>
                  <a:lnTo>
                    <a:pt x="1129" y="3442"/>
                  </a:lnTo>
                  <a:lnTo>
                    <a:pt x="1129" y="2380"/>
                  </a:lnTo>
                  <a:lnTo>
                    <a:pt x="112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2619475" y="2952450"/>
              <a:ext cx="787200" cy="245850"/>
            </a:xfrm>
            <a:custGeom>
              <a:rect b="b" l="l" r="r" t="t"/>
              <a:pathLst>
                <a:path extrusionOk="0" h="4917" w="15744">
                  <a:moveTo>
                    <a:pt x="7766" y="1"/>
                  </a:moveTo>
                  <a:lnTo>
                    <a:pt x="1" y="4917"/>
                  </a:lnTo>
                  <a:lnTo>
                    <a:pt x="7766" y="280"/>
                  </a:lnTo>
                  <a:lnTo>
                    <a:pt x="15744" y="4917"/>
                  </a:lnTo>
                  <a:lnTo>
                    <a:pt x="7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2325625" y="3550200"/>
              <a:ext cx="2032450" cy="141400"/>
            </a:xfrm>
            <a:custGeom>
              <a:rect b="b" l="l" r="r" t="t"/>
              <a:pathLst>
                <a:path extrusionOk="0" h="2828" w="40649">
                  <a:moveTo>
                    <a:pt x="1" y="1"/>
                  </a:moveTo>
                  <a:lnTo>
                    <a:pt x="1" y="2828"/>
                  </a:lnTo>
                  <a:lnTo>
                    <a:pt x="40648" y="2828"/>
                  </a:lnTo>
                  <a:lnTo>
                    <a:pt x="40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2572025" y="3550200"/>
              <a:ext cx="183850" cy="141400"/>
            </a:xfrm>
            <a:custGeom>
              <a:rect b="b" l="l" r="r" t="t"/>
              <a:pathLst>
                <a:path extrusionOk="0" h="2828" w="3677">
                  <a:moveTo>
                    <a:pt x="2034" y="1"/>
                  </a:moveTo>
                  <a:lnTo>
                    <a:pt x="0" y="2828"/>
                  </a:lnTo>
                  <a:lnTo>
                    <a:pt x="1654" y="2828"/>
                  </a:lnTo>
                  <a:lnTo>
                    <a:pt x="3676"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2677575" y="3550200"/>
              <a:ext cx="142550" cy="141400"/>
            </a:xfrm>
            <a:custGeom>
              <a:rect b="b" l="l" r="r" t="t"/>
              <a:pathLst>
                <a:path extrusionOk="0" h="2828" w="2851">
                  <a:moveTo>
                    <a:pt x="2023" y="1"/>
                  </a:moveTo>
                  <a:lnTo>
                    <a:pt x="1" y="2828"/>
                  </a:lnTo>
                  <a:lnTo>
                    <a:pt x="828" y="2828"/>
                  </a:lnTo>
                  <a:lnTo>
                    <a:pt x="2850"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3002175" y="3550200"/>
              <a:ext cx="183300" cy="141400"/>
            </a:xfrm>
            <a:custGeom>
              <a:rect b="b" l="l" r="r" t="t"/>
              <a:pathLst>
                <a:path extrusionOk="0" h="2828" w="3666">
                  <a:moveTo>
                    <a:pt x="2034" y="1"/>
                  </a:moveTo>
                  <a:lnTo>
                    <a:pt x="0" y="2828"/>
                  </a:lnTo>
                  <a:lnTo>
                    <a:pt x="1654"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3107775" y="3550200"/>
              <a:ext cx="142500" cy="141400"/>
            </a:xfrm>
            <a:custGeom>
              <a:rect b="b" l="l" r="r" t="t"/>
              <a:pathLst>
                <a:path extrusionOk="0" h="2828" w="2850">
                  <a:moveTo>
                    <a:pt x="2022" y="1"/>
                  </a:moveTo>
                  <a:lnTo>
                    <a:pt x="0" y="2828"/>
                  </a:lnTo>
                  <a:lnTo>
                    <a:pt x="827" y="2828"/>
                  </a:lnTo>
                  <a:lnTo>
                    <a:pt x="2849"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3435125" y="3550200"/>
              <a:ext cx="183300" cy="141400"/>
            </a:xfrm>
            <a:custGeom>
              <a:rect b="b" l="l" r="r" t="t"/>
              <a:pathLst>
                <a:path extrusionOk="0" h="2828" w="3666">
                  <a:moveTo>
                    <a:pt x="2034" y="1"/>
                  </a:moveTo>
                  <a:lnTo>
                    <a:pt x="1" y="2828"/>
                  </a:lnTo>
                  <a:lnTo>
                    <a:pt x="1632"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3540725" y="3550200"/>
              <a:ext cx="141950" cy="141400"/>
            </a:xfrm>
            <a:custGeom>
              <a:rect b="b" l="l" r="r" t="t"/>
              <a:pathLst>
                <a:path extrusionOk="0" h="2828" w="2839">
                  <a:moveTo>
                    <a:pt x="2023" y="1"/>
                  </a:moveTo>
                  <a:lnTo>
                    <a:pt x="0" y="2828"/>
                  </a:lnTo>
                  <a:lnTo>
                    <a:pt x="827" y="2828"/>
                  </a:lnTo>
                  <a:lnTo>
                    <a:pt x="2838"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3947975" y="3550200"/>
              <a:ext cx="182700" cy="141400"/>
            </a:xfrm>
            <a:custGeom>
              <a:rect b="b" l="l" r="r" t="t"/>
              <a:pathLst>
                <a:path extrusionOk="0" h="2828" w="3654">
                  <a:moveTo>
                    <a:pt x="2023" y="1"/>
                  </a:moveTo>
                  <a:lnTo>
                    <a:pt x="0" y="2828"/>
                  </a:lnTo>
                  <a:lnTo>
                    <a:pt x="1632" y="2828"/>
                  </a:lnTo>
                  <a:lnTo>
                    <a:pt x="3654"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4053575" y="3550200"/>
              <a:ext cx="141350" cy="141400"/>
            </a:xfrm>
            <a:custGeom>
              <a:rect b="b" l="l" r="r" t="t"/>
              <a:pathLst>
                <a:path extrusionOk="0" h="2828" w="2827">
                  <a:moveTo>
                    <a:pt x="2022" y="1"/>
                  </a:moveTo>
                  <a:lnTo>
                    <a:pt x="0" y="2828"/>
                  </a:lnTo>
                  <a:lnTo>
                    <a:pt x="816" y="2828"/>
                  </a:lnTo>
                  <a:lnTo>
                    <a:pt x="2827"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4358025" y="3863050"/>
              <a:ext cx="307300" cy="550900"/>
            </a:xfrm>
            <a:custGeom>
              <a:rect b="b" l="l" r="r" t="t"/>
              <a:pathLst>
                <a:path extrusionOk="0" h="11018" w="6146">
                  <a:moveTo>
                    <a:pt x="0" y="1"/>
                  </a:moveTo>
                  <a:lnTo>
                    <a:pt x="0" y="11017"/>
                  </a:lnTo>
                  <a:lnTo>
                    <a:pt x="6146" y="11017"/>
                  </a:lnTo>
                  <a:lnTo>
                    <a:pt x="3810" y="2325"/>
                  </a:lnTo>
                  <a:lnTo>
                    <a:pt x="0"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3635125" y="1296050"/>
              <a:ext cx="533000" cy="722400"/>
            </a:xfrm>
            <a:custGeom>
              <a:rect b="b" l="l" r="r" t="t"/>
              <a:pathLst>
                <a:path extrusionOk="0" h="14448" w="1066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3813325" y="1399400"/>
              <a:ext cx="354800" cy="619050"/>
            </a:xfrm>
            <a:custGeom>
              <a:rect b="b" l="l" r="r" t="t"/>
              <a:pathLst>
                <a:path extrusionOk="0" h="12381" w="7096">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2912225" y="3078150"/>
              <a:ext cx="194450" cy="322950"/>
            </a:xfrm>
            <a:custGeom>
              <a:rect b="b" l="l" r="r" t="t"/>
              <a:pathLst>
                <a:path extrusionOk="0" h="6459" w="3889">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2788225" y="3040750"/>
              <a:ext cx="249200" cy="360350"/>
            </a:xfrm>
            <a:custGeom>
              <a:rect b="b" l="l" r="r" t="t"/>
              <a:pathLst>
                <a:path extrusionOk="0" h="7207" w="4984">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2154675" y="3907200"/>
              <a:ext cx="118500" cy="165950"/>
            </a:xfrm>
            <a:custGeom>
              <a:rect b="b" l="l" r="r" t="t"/>
              <a:pathLst>
                <a:path extrusionOk="0" h="3319" w="2370">
                  <a:moveTo>
                    <a:pt x="1" y="1"/>
                  </a:moveTo>
                  <a:lnTo>
                    <a:pt x="1" y="3319"/>
                  </a:lnTo>
                  <a:lnTo>
                    <a:pt x="2370" y="3319"/>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2160275" y="3911100"/>
              <a:ext cx="107300" cy="158150"/>
            </a:xfrm>
            <a:custGeom>
              <a:rect b="b" l="l" r="r" t="t"/>
              <a:pathLst>
                <a:path extrusionOk="0" h="3163" w="2146">
                  <a:moveTo>
                    <a:pt x="1" y="1"/>
                  </a:moveTo>
                  <a:lnTo>
                    <a:pt x="1"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2160275" y="3911100"/>
              <a:ext cx="107300" cy="122400"/>
            </a:xfrm>
            <a:custGeom>
              <a:rect b="b" l="l" r="r" t="t"/>
              <a:pathLst>
                <a:path extrusionOk="0" h="2448" w="2146">
                  <a:moveTo>
                    <a:pt x="1442" y="1"/>
                  </a:moveTo>
                  <a:lnTo>
                    <a:pt x="1" y="1364"/>
                  </a:lnTo>
                  <a:lnTo>
                    <a:pt x="1" y="2448"/>
                  </a:lnTo>
                  <a:lnTo>
                    <a:pt x="2146" y="425"/>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2160275" y="3964200"/>
              <a:ext cx="107300" cy="105050"/>
            </a:xfrm>
            <a:custGeom>
              <a:rect b="b" l="l" r="r" t="t"/>
              <a:pathLst>
                <a:path extrusionOk="0" h="2101" w="2146">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2154675" y="4125650"/>
              <a:ext cx="118500" cy="165950"/>
            </a:xfrm>
            <a:custGeom>
              <a:rect b="b" l="l" r="r" t="t"/>
              <a:pathLst>
                <a:path extrusionOk="0" h="3319" w="2370">
                  <a:moveTo>
                    <a:pt x="1" y="0"/>
                  </a:moveTo>
                  <a:lnTo>
                    <a:pt x="1" y="3319"/>
                  </a:lnTo>
                  <a:lnTo>
                    <a:pt x="2370" y="3319"/>
                  </a:lnTo>
                  <a:lnTo>
                    <a:pt x="2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2160275" y="4130100"/>
              <a:ext cx="107300" cy="157600"/>
            </a:xfrm>
            <a:custGeom>
              <a:rect b="b" l="l" r="r" t="t"/>
              <a:pathLst>
                <a:path extrusionOk="0" h="3152" w="2146">
                  <a:moveTo>
                    <a:pt x="1" y="1"/>
                  </a:moveTo>
                  <a:lnTo>
                    <a:pt x="1"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2160275" y="4130100"/>
              <a:ext cx="107300" cy="121850"/>
            </a:xfrm>
            <a:custGeom>
              <a:rect b="b" l="l" r="r" t="t"/>
              <a:pathLst>
                <a:path extrusionOk="0" h="2437" w="2146">
                  <a:moveTo>
                    <a:pt x="1442" y="1"/>
                  </a:moveTo>
                  <a:lnTo>
                    <a:pt x="1" y="1352"/>
                  </a:lnTo>
                  <a:lnTo>
                    <a:pt x="1" y="2436"/>
                  </a:lnTo>
                  <a:lnTo>
                    <a:pt x="2146" y="414"/>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2160275" y="4182600"/>
              <a:ext cx="107300" cy="105100"/>
            </a:xfrm>
            <a:custGeom>
              <a:rect b="b" l="l" r="r" t="t"/>
              <a:pathLst>
                <a:path extrusionOk="0" h="2102" w="2146">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1901075" y="4182600"/>
              <a:ext cx="107850" cy="105100"/>
            </a:xfrm>
            <a:custGeom>
              <a:rect b="b" l="l" r="r" t="t"/>
              <a:pathLst>
                <a:path extrusionOk="0" h="2102" w="2157">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1836825" y="3558600"/>
              <a:ext cx="488850" cy="855350"/>
            </a:xfrm>
            <a:custGeom>
              <a:rect b="b" l="l" r="r" t="t"/>
              <a:pathLst>
                <a:path extrusionOk="0" h="17107" w="9777">
                  <a:moveTo>
                    <a:pt x="9777" y="1"/>
                  </a:moveTo>
                  <a:lnTo>
                    <a:pt x="6816" y="1967"/>
                  </a:lnTo>
                  <a:lnTo>
                    <a:pt x="1" y="17106"/>
                  </a:lnTo>
                  <a:lnTo>
                    <a:pt x="9777" y="17106"/>
                  </a:lnTo>
                  <a:lnTo>
                    <a:pt x="977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7"/>
          <p:cNvSpPr/>
          <p:nvPr/>
        </p:nvSpPr>
        <p:spPr>
          <a:xfrm>
            <a:off x="55665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0" name="Shape 1440"/>
        <p:cNvGrpSpPr/>
        <p:nvPr/>
      </p:nvGrpSpPr>
      <p:grpSpPr>
        <a:xfrm>
          <a:off x="0" y="0"/>
          <a:ext cx="0" cy="0"/>
          <a:chOff x="0" y="0"/>
          <a:chExt cx="0" cy="0"/>
        </a:xfrm>
      </p:grpSpPr>
      <p:sp>
        <p:nvSpPr>
          <p:cNvPr id="1441" name="Google Shape;1441;p46"/>
          <p:cNvSpPr txBox="1"/>
          <p:nvPr>
            <p:ph type="title"/>
          </p:nvPr>
        </p:nvSpPr>
        <p:spPr>
          <a:xfrm>
            <a:off x="720000" y="535525"/>
            <a:ext cx="4536000" cy="10467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accent6"/>
                </a:solidFill>
              </a:rPr>
              <a:t>QUE</a:t>
            </a:r>
            <a:r>
              <a:rPr b="1" lang="en">
                <a:solidFill>
                  <a:schemeClr val="accent5"/>
                </a:solidFill>
                <a:latin typeface="Montserrat"/>
                <a:ea typeface="Montserrat"/>
                <a:cs typeface="Montserrat"/>
                <a:sym typeface="Montserrat"/>
              </a:rPr>
              <a:t>STIONS</a:t>
            </a:r>
            <a:endParaRPr b="1">
              <a:solidFill>
                <a:schemeClr val="accent5"/>
              </a:solidFill>
              <a:latin typeface="Montserrat"/>
              <a:ea typeface="Montserrat"/>
              <a:cs typeface="Montserrat"/>
              <a:sym typeface="Montserrat"/>
            </a:endParaRPr>
          </a:p>
        </p:txBody>
      </p:sp>
      <p:sp>
        <p:nvSpPr>
          <p:cNvPr id="1442" name="Google Shape;1442;p46"/>
          <p:cNvSpPr/>
          <p:nvPr/>
        </p:nvSpPr>
        <p:spPr>
          <a:xfrm>
            <a:off x="8036580" y="1502030"/>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304803" y="1787767"/>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6858289" y="234223"/>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47"/>
          <p:cNvSpPr/>
          <p:nvPr/>
        </p:nvSpPr>
        <p:spPr>
          <a:xfrm>
            <a:off x="2609905" y="2507738"/>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3000914" y="234223"/>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27778" y="1530604"/>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2401165" y="4814520"/>
            <a:ext cx="897343" cy="146852"/>
          </a:xfrm>
          <a:custGeom>
            <a:rect b="b" l="l" r="r" t="t"/>
            <a:pathLst>
              <a:path extrusionOk="0" h="3130" w="19174">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7"/>
          <p:cNvGrpSpPr/>
          <p:nvPr/>
        </p:nvGrpSpPr>
        <p:grpSpPr>
          <a:xfrm>
            <a:off x="3006663" y="4508887"/>
            <a:ext cx="213408" cy="316663"/>
            <a:chOff x="8873575" y="4119500"/>
            <a:chExt cx="228000" cy="337450"/>
          </a:xfrm>
        </p:grpSpPr>
        <p:sp>
          <p:nvSpPr>
            <p:cNvPr id="1454" name="Google Shape;1454;p47"/>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7"/>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47"/>
          <p:cNvGrpSpPr/>
          <p:nvPr/>
        </p:nvGrpSpPr>
        <p:grpSpPr>
          <a:xfrm>
            <a:off x="2692401" y="4622105"/>
            <a:ext cx="316415" cy="213955"/>
            <a:chOff x="8537825" y="4240150"/>
            <a:chExt cx="338050" cy="228000"/>
          </a:xfrm>
        </p:grpSpPr>
        <p:sp>
          <p:nvSpPr>
            <p:cNvPr id="1472" name="Google Shape;1472;p47"/>
            <p:cNvSpPr/>
            <p:nvPr/>
          </p:nvSpPr>
          <p:spPr>
            <a:xfrm>
              <a:off x="8868025" y="4240150"/>
              <a:ext cx="7850" cy="228000"/>
            </a:xfrm>
            <a:custGeom>
              <a:rect b="b" l="l" r="r" t="t"/>
              <a:pathLst>
                <a:path extrusionOk="0" h="4560" w="157">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7"/>
            <p:cNvSpPr/>
            <p:nvPr/>
          </p:nvSpPr>
          <p:spPr>
            <a:xfrm>
              <a:off x="8864675" y="4240150"/>
              <a:ext cx="6750" cy="227450"/>
            </a:xfrm>
            <a:custGeom>
              <a:rect b="b" l="l" r="r" t="t"/>
              <a:pathLst>
                <a:path extrusionOk="0" h="4549" w="135">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8540625" y="4251900"/>
              <a:ext cx="328000" cy="203950"/>
            </a:xfrm>
            <a:custGeom>
              <a:rect b="b" l="l" r="r" t="t"/>
              <a:pathLst>
                <a:path extrusionOk="0" h="4079" w="6560">
                  <a:moveTo>
                    <a:pt x="1" y="0"/>
                  </a:moveTo>
                  <a:lnTo>
                    <a:pt x="1" y="4078"/>
                  </a:lnTo>
                  <a:lnTo>
                    <a:pt x="6559" y="4078"/>
                  </a:lnTo>
                  <a:lnTo>
                    <a:pt x="6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8545125" y="4251900"/>
              <a:ext cx="8400" cy="203950"/>
            </a:xfrm>
            <a:custGeom>
              <a:rect b="b" l="l" r="r" t="t"/>
              <a:pathLst>
                <a:path extrusionOk="0" h="4079" w="168">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8651275" y="4299350"/>
              <a:ext cx="108950" cy="109000"/>
            </a:xfrm>
            <a:custGeom>
              <a:rect b="b" l="l" r="r" t="t"/>
              <a:pathLst>
                <a:path extrusionOk="0" h="2180" w="2179">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8541175" y="4240150"/>
              <a:ext cx="7900" cy="228000"/>
            </a:xfrm>
            <a:custGeom>
              <a:rect b="b" l="l" r="r" t="t"/>
              <a:pathLst>
                <a:path extrusionOk="0" h="4560" w="158">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8537825" y="4240150"/>
              <a:ext cx="7350" cy="227450"/>
            </a:xfrm>
            <a:custGeom>
              <a:rect b="b" l="l" r="r" t="t"/>
              <a:pathLst>
                <a:path extrusionOk="0" h="4549" w="147">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8612125" y="4251900"/>
              <a:ext cx="3400" cy="203950"/>
            </a:xfrm>
            <a:custGeom>
              <a:rect b="b" l="l" r="r" t="t"/>
              <a:pathLst>
                <a:path extrusionOk="0" h="4079" w="68">
                  <a:moveTo>
                    <a:pt x="1" y="0"/>
                  </a:moveTo>
                  <a:lnTo>
                    <a:pt x="1" y="4078"/>
                  </a:lnTo>
                  <a:lnTo>
                    <a:pt x="68" y="4078"/>
                  </a:lnTo>
                  <a:lnTo>
                    <a:pt x="6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8790925" y="4251900"/>
              <a:ext cx="3400" cy="203950"/>
            </a:xfrm>
            <a:custGeom>
              <a:rect b="b" l="l" r="r" t="t"/>
              <a:pathLst>
                <a:path extrusionOk="0" h="4079" w="68">
                  <a:moveTo>
                    <a:pt x="0" y="0"/>
                  </a:moveTo>
                  <a:lnTo>
                    <a:pt x="0" y="4078"/>
                  </a:lnTo>
                  <a:lnTo>
                    <a:pt x="67" y="4078"/>
                  </a:lnTo>
                  <a:lnTo>
                    <a:pt x="6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8652925" y="4306000"/>
              <a:ext cx="95600" cy="96750"/>
            </a:xfrm>
            <a:custGeom>
              <a:rect b="b" l="l" r="r" t="t"/>
              <a:pathLst>
                <a:path extrusionOk="0" h="1935" w="1912">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8811025" y="4251900"/>
              <a:ext cx="3400" cy="203950"/>
            </a:xfrm>
            <a:custGeom>
              <a:rect b="b" l="l" r="r" t="t"/>
              <a:pathLst>
                <a:path extrusionOk="0" h="4079" w="68">
                  <a:moveTo>
                    <a:pt x="1" y="0"/>
                  </a:moveTo>
                  <a:lnTo>
                    <a:pt x="1" y="615"/>
                  </a:lnTo>
                  <a:lnTo>
                    <a:pt x="1" y="4078"/>
                  </a:lnTo>
                  <a:lnTo>
                    <a:pt x="68" y="4078"/>
                  </a:lnTo>
                  <a:lnTo>
                    <a:pt x="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8632275" y="4251900"/>
              <a:ext cx="3400" cy="203950"/>
            </a:xfrm>
            <a:custGeom>
              <a:rect b="b" l="l" r="r" t="t"/>
              <a:pathLst>
                <a:path extrusionOk="0" h="4079" w="68">
                  <a:moveTo>
                    <a:pt x="0" y="0"/>
                  </a:moveTo>
                  <a:lnTo>
                    <a:pt x="0" y="4078"/>
                  </a:lnTo>
                  <a:lnTo>
                    <a:pt x="67" y="4078"/>
                  </a:lnTo>
                  <a:lnTo>
                    <a:pt x="67"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8615475" y="4241850"/>
              <a:ext cx="16850" cy="225150"/>
            </a:xfrm>
            <a:custGeom>
              <a:rect b="b" l="l" r="r" t="t"/>
              <a:pathLst>
                <a:path extrusionOk="0" h="4503" w="337">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8794275" y="4241250"/>
              <a:ext cx="16800" cy="225750"/>
            </a:xfrm>
            <a:custGeom>
              <a:rect b="b" l="l" r="r" t="t"/>
              <a:pathLst>
                <a:path extrusionOk="0" h="4515" w="336">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8557975" y="4399350"/>
              <a:ext cx="298350" cy="44200"/>
            </a:xfrm>
            <a:custGeom>
              <a:rect b="b" l="l" r="r" t="t"/>
              <a:pathLst>
                <a:path extrusionOk="0" h="884" w="5967">
                  <a:moveTo>
                    <a:pt x="0" y="1"/>
                  </a:moveTo>
                  <a:lnTo>
                    <a:pt x="0" y="884"/>
                  </a:lnTo>
                  <a:lnTo>
                    <a:pt x="5967" y="884"/>
                  </a:lnTo>
                  <a:lnTo>
                    <a:pt x="596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7"/>
            <p:cNvSpPr/>
            <p:nvPr/>
          </p:nvSpPr>
          <p:spPr>
            <a:xfrm>
              <a:off x="8557975" y="4282600"/>
              <a:ext cx="298350" cy="37500"/>
            </a:xfrm>
            <a:custGeom>
              <a:rect b="b" l="l" r="r" t="t"/>
              <a:pathLst>
                <a:path extrusionOk="0" h="750" w="5967">
                  <a:moveTo>
                    <a:pt x="0" y="1"/>
                  </a:moveTo>
                  <a:lnTo>
                    <a:pt x="0" y="749"/>
                  </a:lnTo>
                  <a:lnTo>
                    <a:pt x="5967" y="749"/>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7"/>
            <p:cNvSpPr/>
            <p:nvPr/>
          </p:nvSpPr>
          <p:spPr>
            <a:xfrm>
              <a:off x="8557975" y="4262500"/>
              <a:ext cx="298350" cy="12900"/>
            </a:xfrm>
            <a:custGeom>
              <a:rect b="b" l="l" r="r" t="t"/>
              <a:pathLst>
                <a:path extrusionOk="0" h="258" w="5967">
                  <a:moveTo>
                    <a:pt x="0" y="1"/>
                  </a:moveTo>
                  <a:lnTo>
                    <a:pt x="0" y="258"/>
                  </a:lnTo>
                  <a:lnTo>
                    <a:pt x="5967" y="258"/>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47"/>
          <p:cNvGrpSpPr/>
          <p:nvPr/>
        </p:nvGrpSpPr>
        <p:grpSpPr>
          <a:xfrm>
            <a:off x="1268405" y="4273560"/>
            <a:ext cx="212580" cy="315780"/>
            <a:chOff x="7202125" y="3999400"/>
            <a:chExt cx="177150" cy="263150"/>
          </a:xfrm>
        </p:grpSpPr>
        <p:sp>
          <p:nvSpPr>
            <p:cNvPr id="1490" name="Google Shape;1490;p47"/>
            <p:cNvSpPr/>
            <p:nvPr/>
          </p:nvSpPr>
          <p:spPr>
            <a:xfrm>
              <a:off x="7202125" y="42563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7202125" y="4253550"/>
              <a:ext cx="177150" cy="5650"/>
            </a:xfrm>
            <a:custGeom>
              <a:rect b="b" l="l" r="r" t="t"/>
              <a:pathLst>
                <a:path extrusionOk="0" h="113" w="3543">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7211625" y="4002150"/>
              <a:ext cx="158700" cy="254800"/>
            </a:xfrm>
            <a:custGeom>
              <a:rect b="b" l="l" r="r" t="t"/>
              <a:pathLst>
                <a:path extrusionOk="0" h="5096" w="3174">
                  <a:moveTo>
                    <a:pt x="0" y="1"/>
                  </a:moveTo>
                  <a:lnTo>
                    <a:pt x="0" y="5096"/>
                  </a:lnTo>
                  <a:lnTo>
                    <a:pt x="3173" y="5096"/>
                  </a:lnTo>
                  <a:lnTo>
                    <a:pt x="31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7211075" y="4005500"/>
              <a:ext cx="158700" cy="6200"/>
            </a:xfrm>
            <a:custGeom>
              <a:rect b="b" l="l" r="r" t="t"/>
              <a:pathLst>
                <a:path extrusionOk="0" h="124" w="3174">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7247925" y="4087100"/>
              <a:ext cx="85500" cy="85500"/>
            </a:xfrm>
            <a:custGeom>
              <a:rect b="b" l="l" r="r" t="t"/>
              <a:pathLst>
                <a:path extrusionOk="0" h="1710" w="171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7202125" y="40021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7202125" y="3999400"/>
              <a:ext cx="177150" cy="5600"/>
            </a:xfrm>
            <a:custGeom>
              <a:rect b="b" l="l" r="r" t="t"/>
              <a:pathLst>
                <a:path extrusionOk="0" h="112" w="3543">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7211625" y="40569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7211625" y="41960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7252925" y="4091250"/>
              <a:ext cx="74950" cy="72400"/>
            </a:xfrm>
            <a:custGeom>
              <a:rect b="b" l="l" r="r" t="t"/>
              <a:pathLst>
                <a:path extrusionOk="0" h="1448" w="1499">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7211075" y="421220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7211625" y="407255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7202675" y="4060250"/>
              <a:ext cx="175450" cy="12900"/>
            </a:xfrm>
            <a:custGeom>
              <a:rect b="b" l="l" r="r" t="t"/>
              <a:pathLst>
                <a:path extrusionOk="0" h="258" w="3509">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7203225" y="4198800"/>
              <a:ext cx="174900" cy="13450"/>
            </a:xfrm>
            <a:custGeom>
              <a:rect b="b" l="l" r="r" t="t"/>
              <a:pathLst>
                <a:path extrusionOk="0" h="269" w="3498">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7221675" y="4015000"/>
              <a:ext cx="34100" cy="232450"/>
            </a:xfrm>
            <a:custGeom>
              <a:rect b="b" l="l" r="r" t="t"/>
              <a:pathLst>
                <a:path extrusionOk="0" h="4649" w="682">
                  <a:moveTo>
                    <a:pt x="0" y="1"/>
                  </a:moveTo>
                  <a:lnTo>
                    <a:pt x="0" y="4649"/>
                  </a:lnTo>
                  <a:lnTo>
                    <a:pt x="682" y="4649"/>
                  </a:lnTo>
                  <a:lnTo>
                    <a:pt x="68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7317175" y="4015000"/>
              <a:ext cx="28550" cy="232450"/>
            </a:xfrm>
            <a:custGeom>
              <a:rect b="b" l="l" r="r" t="t"/>
              <a:pathLst>
                <a:path extrusionOk="0" h="4649" w="571">
                  <a:moveTo>
                    <a:pt x="1" y="1"/>
                  </a:moveTo>
                  <a:lnTo>
                    <a:pt x="1" y="4649"/>
                  </a:lnTo>
                  <a:lnTo>
                    <a:pt x="571" y="4649"/>
                  </a:lnTo>
                  <a:lnTo>
                    <a:pt x="57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7352375" y="4015000"/>
              <a:ext cx="9550" cy="232450"/>
            </a:xfrm>
            <a:custGeom>
              <a:rect b="b" l="l" r="r" t="t"/>
              <a:pathLst>
                <a:path extrusionOk="0" h="4649" w="191">
                  <a:moveTo>
                    <a:pt x="1" y="1"/>
                  </a:moveTo>
                  <a:lnTo>
                    <a:pt x="1" y="4649"/>
                  </a:lnTo>
                  <a:lnTo>
                    <a:pt x="191" y="4649"/>
                  </a:lnTo>
                  <a:lnTo>
                    <a:pt x="19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47"/>
          <p:cNvGrpSpPr/>
          <p:nvPr/>
        </p:nvGrpSpPr>
        <p:grpSpPr>
          <a:xfrm>
            <a:off x="1480205" y="4273560"/>
            <a:ext cx="213960" cy="315780"/>
            <a:chOff x="7378625" y="3999400"/>
            <a:chExt cx="178300" cy="263150"/>
          </a:xfrm>
        </p:grpSpPr>
        <p:sp>
          <p:nvSpPr>
            <p:cNvPr id="1508" name="Google Shape;1508;p47"/>
            <p:cNvSpPr/>
            <p:nvPr/>
          </p:nvSpPr>
          <p:spPr>
            <a:xfrm>
              <a:off x="7379225" y="42563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7378625" y="4253550"/>
              <a:ext cx="177150" cy="5650"/>
            </a:xfrm>
            <a:custGeom>
              <a:rect b="b" l="l" r="r" t="t"/>
              <a:pathLst>
                <a:path extrusionOk="0" h="113" w="3543">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7388125" y="4002150"/>
              <a:ext cx="158700" cy="254800"/>
            </a:xfrm>
            <a:custGeom>
              <a:rect b="b" l="l" r="r" t="t"/>
              <a:pathLst>
                <a:path extrusionOk="0" h="5096" w="3174">
                  <a:moveTo>
                    <a:pt x="1" y="1"/>
                  </a:moveTo>
                  <a:lnTo>
                    <a:pt x="1" y="5096"/>
                  </a:lnTo>
                  <a:lnTo>
                    <a:pt x="3174" y="5096"/>
                  </a:lnTo>
                  <a:lnTo>
                    <a:pt x="3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7388725" y="4005500"/>
              <a:ext cx="158100" cy="6200"/>
            </a:xfrm>
            <a:custGeom>
              <a:rect b="b" l="l" r="r" t="t"/>
              <a:pathLst>
                <a:path extrusionOk="0" h="124" w="3162">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7425025" y="4087100"/>
              <a:ext cx="84950" cy="85500"/>
            </a:xfrm>
            <a:custGeom>
              <a:rect b="b" l="l" r="r" t="t"/>
              <a:pathLst>
                <a:path extrusionOk="0" h="1710" w="1699">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7379225" y="40021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7378625" y="3999400"/>
              <a:ext cx="177150" cy="5600"/>
            </a:xfrm>
            <a:custGeom>
              <a:rect b="b" l="l" r="r" t="t"/>
              <a:pathLst>
                <a:path extrusionOk="0" h="112" w="3543">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7388725" y="40569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7388725" y="41960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7429475" y="4091250"/>
              <a:ext cx="74900" cy="72400"/>
            </a:xfrm>
            <a:custGeom>
              <a:rect b="b" l="l" r="r" t="t"/>
              <a:pathLst>
                <a:path extrusionOk="0" h="1448" w="1498">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7388725" y="421220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7388725" y="407255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7379225" y="4060250"/>
              <a:ext cx="176000" cy="12900"/>
            </a:xfrm>
            <a:custGeom>
              <a:rect b="b" l="l" r="r" t="t"/>
              <a:pathLst>
                <a:path extrusionOk="0" h="258" w="352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7380325" y="4198800"/>
              <a:ext cx="174900" cy="13450"/>
            </a:xfrm>
            <a:custGeom>
              <a:rect b="b" l="l" r="r" t="t"/>
              <a:pathLst>
                <a:path extrusionOk="0" h="269" w="3498">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7398175" y="4015000"/>
              <a:ext cx="34150" cy="232450"/>
            </a:xfrm>
            <a:custGeom>
              <a:rect b="b" l="l" r="r" t="t"/>
              <a:pathLst>
                <a:path extrusionOk="0" h="4649" w="683">
                  <a:moveTo>
                    <a:pt x="1" y="1"/>
                  </a:moveTo>
                  <a:lnTo>
                    <a:pt x="1" y="4649"/>
                  </a:lnTo>
                  <a:lnTo>
                    <a:pt x="683" y="4649"/>
                  </a:lnTo>
                  <a:lnTo>
                    <a:pt x="68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7493725" y="4015000"/>
              <a:ext cx="28550" cy="232450"/>
            </a:xfrm>
            <a:custGeom>
              <a:rect b="b" l="l" r="r" t="t"/>
              <a:pathLst>
                <a:path extrusionOk="0" h="4649" w="571">
                  <a:moveTo>
                    <a:pt x="1" y="1"/>
                  </a:moveTo>
                  <a:lnTo>
                    <a:pt x="1" y="4649"/>
                  </a:lnTo>
                  <a:lnTo>
                    <a:pt x="570" y="4649"/>
                  </a:lnTo>
                  <a:lnTo>
                    <a:pt x="570"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7529475" y="4015000"/>
              <a:ext cx="10100" cy="232450"/>
            </a:xfrm>
            <a:custGeom>
              <a:rect b="b" l="l" r="r" t="t"/>
              <a:pathLst>
                <a:path extrusionOk="0" h="4649" w="202">
                  <a:moveTo>
                    <a:pt x="1" y="1"/>
                  </a:moveTo>
                  <a:lnTo>
                    <a:pt x="1" y="4649"/>
                  </a:lnTo>
                  <a:lnTo>
                    <a:pt x="202" y="4649"/>
                  </a:lnTo>
                  <a:lnTo>
                    <a:pt x="2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47"/>
          <p:cNvGrpSpPr/>
          <p:nvPr/>
        </p:nvGrpSpPr>
        <p:grpSpPr>
          <a:xfrm>
            <a:off x="720005" y="4255620"/>
            <a:ext cx="1243620" cy="599220"/>
            <a:chOff x="6745125" y="3984450"/>
            <a:chExt cx="1036350" cy="499350"/>
          </a:xfrm>
        </p:grpSpPr>
        <p:sp>
          <p:nvSpPr>
            <p:cNvPr id="1526" name="Google Shape;1526;p47"/>
            <p:cNvSpPr/>
            <p:nvPr/>
          </p:nvSpPr>
          <p:spPr>
            <a:xfrm>
              <a:off x="6789825" y="4321700"/>
              <a:ext cx="963150" cy="53150"/>
            </a:xfrm>
            <a:custGeom>
              <a:rect b="b" l="l" r="r" t="t"/>
              <a:pathLst>
                <a:path extrusionOk="0" h="1063" w="19263">
                  <a:moveTo>
                    <a:pt x="1" y="1"/>
                  </a:moveTo>
                  <a:lnTo>
                    <a:pt x="1" y="1062"/>
                  </a:lnTo>
                  <a:lnTo>
                    <a:pt x="19263" y="1062"/>
                  </a:lnTo>
                  <a:lnTo>
                    <a:pt x="19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7078625" y="4260250"/>
              <a:ext cx="702850" cy="54250"/>
            </a:xfrm>
            <a:custGeom>
              <a:rect b="b" l="l" r="r" t="t"/>
              <a:pathLst>
                <a:path extrusionOk="0" h="1085" w="14057">
                  <a:moveTo>
                    <a:pt x="1" y="1"/>
                  </a:moveTo>
                  <a:lnTo>
                    <a:pt x="1" y="1085"/>
                  </a:lnTo>
                  <a:lnTo>
                    <a:pt x="14057" y="1085"/>
                  </a:lnTo>
                  <a:lnTo>
                    <a:pt x="140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7078625" y="4017250"/>
              <a:ext cx="43650" cy="296700"/>
            </a:xfrm>
            <a:custGeom>
              <a:rect b="b" l="l" r="r" t="t"/>
              <a:pathLst>
                <a:path extrusionOk="0" h="5934" w="873">
                  <a:moveTo>
                    <a:pt x="1" y="1"/>
                  </a:moveTo>
                  <a:lnTo>
                    <a:pt x="1" y="5933"/>
                  </a:lnTo>
                  <a:lnTo>
                    <a:pt x="872" y="5933"/>
                  </a:lnTo>
                  <a:lnTo>
                    <a:pt x="8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7080875" y="4262500"/>
              <a:ext cx="41400" cy="50350"/>
            </a:xfrm>
            <a:custGeom>
              <a:rect b="b" l="l" r="r" t="t"/>
              <a:pathLst>
                <a:path extrusionOk="0" h="1007" w="828">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7130025" y="4262850"/>
              <a:ext cx="109000" cy="7150"/>
            </a:xfrm>
            <a:custGeom>
              <a:rect b="b" l="l" r="r" t="t"/>
              <a:pathLst>
                <a:path extrusionOk="0" h="143" w="218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7288125" y="4265850"/>
              <a:ext cx="329650" cy="8750"/>
            </a:xfrm>
            <a:custGeom>
              <a:rect b="b" l="l" r="r" t="t"/>
              <a:pathLst>
                <a:path extrusionOk="0" h="175" w="6593">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6745125" y="3984450"/>
              <a:ext cx="335250" cy="328950"/>
            </a:xfrm>
            <a:custGeom>
              <a:rect b="b" l="l" r="r" t="t"/>
              <a:pathLst>
                <a:path extrusionOk="0" h="6579" w="6705">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6800425" y="4025100"/>
              <a:ext cx="250900" cy="131300"/>
            </a:xfrm>
            <a:custGeom>
              <a:rect b="b" l="l" r="r" t="t"/>
              <a:pathLst>
                <a:path extrusionOk="0" h="2626" w="5018">
                  <a:moveTo>
                    <a:pt x="1956" y="0"/>
                  </a:moveTo>
                  <a:lnTo>
                    <a:pt x="1" y="1821"/>
                  </a:lnTo>
                  <a:lnTo>
                    <a:pt x="1" y="2626"/>
                  </a:lnTo>
                  <a:lnTo>
                    <a:pt x="68" y="2626"/>
                  </a:lnTo>
                  <a:lnTo>
                    <a:pt x="5018" y="56"/>
                  </a:lnTo>
                  <a:lnTo>
                    <a:pt x="5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6803775" y="4027850"/>
              <a:ext cx="247550" cy="222400"/>
            </a:xfrm>
            <a:custGeom>
              <a:rect b="b" l="l" r="r" t="t"/>
              <a:pathLst>
                <a:path extrusionOk="0" h="4448" w="4951">
                  <a:moveTo>
                    <a:pt x="4895" y="1"/>
                  </a:moveTo>
                  <a:lnTo>
                    <a:pt x="1" y="4358"/>
                  </a:lnTo>
                  <a:lnTo>
                    <a:pt x="1" y="4448"/>
                  </a:lnTo>
                  <a:lnTo>
                    <a:pt x="4951" y="4448"/>
                  </a:lnTo>
                  <a:lnTo>
                    <a:pt x="4951"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6803775" y="4027850"/>
              <a:ext cx="244750" cy="217950"/>
            </a:xfrm>
            <a:custGeom>
              <a:rect b="b" l="l" r="r" t="t"/>
              <a:pathLst>
                <a:path extrusionOk="0" h="4359" w="4895">
                  <a:moveTo>
                    <a:pt x="1889" y="1"/>
                  </a:moveTo>
                  <a:lnTo>
                    <a:pt x="1" y="1777"/>
                  </a:lnTo>
                  <a:lnTo>
                    <a:pt x="1" y="4358"/>
                  </a:lnTo>
                  <a:lnTo>
                    <a:pt x="4895" y="4358"/>
                  </a:lnTo>
                  <a:lnTo>
                    <a:pt x="48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6803775" y="4027850"/>
              <a:ext cx="244750" cy="128550"/>
            </a:xfrm>
            <a:custGeom>
              <a:rect b="b" l="l" r="r" t="t"/>
              <a:pathLst>
                <a:path extrusionOk="0" h="2571" w="4895">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6884225" y="4027850"/>
              <a:ext cx="164300" cy="128550"/>
            </a:xfrm>
            <a:custGeom>
              <a:rect b="b" l="l" r="r" t="t"/>
              <a:pathLst>
                <a:path extrusionOk="0" h="2571" w="3286">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6828925" y="4058600"/>
              <a:ext cx="134150" cy="97800"/>
            </a:xfrm>
            <a:custGeom>
              <a:rect b="b" l="l" r="r" t="t"/>
              <a:pathLst>
                <a:path extrusionOk="0" h="1956" w="2683">
                  <a:moveTo>
                    <a:pt x="727" y="0"/>
                  </a:moveTo>
                  <a:lnTo>
                    <a:pt x="1" y="682"/>
                  </a:lnTo>
                  <a:lnTo>
                    <a:pt x="1263" y="1956"/>
                  </a:lnTo>
                  <a:lnTo>
                    <a:pt x="2682" y="1956"/>
                  </a:lnTo>
                  <a:lnTo>
                    <a:pt x="72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6828925" y="4158450"/>
              <a:ext cx="197250" cy="4800"/>
            </a:xfrm>
            <a:custGeom>
              <a:rect b="b" l="l" r="r" t="t"/>
              <a:pathLst>
                <a:path extrusionOk="0" h="96" w="3945">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7007125" y="4182050"/>
              <a:ext cx="31350" cy="10650"/>
            </a:xfrm>
            <a:custGeom>
              <a:rect b="b" l="l" r="r" t="t"/>
              <a:pathLst>
                <a:path extrusionOk="0" h="213" w="627">
                  <a:moveTo>
                    <a:pt x="1" y="1"/>
                  </a:moveTo>
                  <a:lnTo>
                    <a:pt x="1" y="213"/>
                  </a:lnTo>
                  <a:lnTo>
                    <a:pt x="627" y="213"/>
                  </a:ln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7009925" y="4184300"/>
              <a:ext cx="26300" cy="5650"/>
            </a:xfrm>
            <a:custGeom>
              <a:rect b="b" l="l" r="r" t="t"/>
              <a:pathLst>
                <a:path extrusionOk="0" h="113" w="526">
                  <a:moveTo>
                    <a:pt x="1" y="0"/>
                  </a:moveTo>
                  <a:lnTo>
                    <a:pt x="1" y="112"/>
                  </a:lnTo>
                  <a:lnTo>
                    <a:pt x="526" y="112"/>
                  </a:lnTo>
                  <a:lnTo>
                    <a:pt x="5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6751825" y="4313350"/>
              <a:ext cx="1012900" cy="80500"/>
            </a:xfrm>
            <a:custGeom>
              <a:rect b="b" l="l" r="r" t="t"/>
              <a:pathLst>
                <a:path extrusionOk="0" h="1610" w="20258">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6828925" y="4340150"/>
              <a:ext cx="144200" cy="143650"/>
            </a:xfrm>
            <a:custGeom>
              <a:rect b="b" l="l" r="r" t="t"/>
              <a:pathLst>
                <a:path extrusionOk="0" h="2873" w="2884">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6870275" y="4381500"/>
              <a:ext cx="62050" cy="61500"/>
            </a:xfrm>
            <a:custGeom>
              <a:rect b="b" l="l" r="r" t="t"/>
              <a:pathLst>
                <a:path extrusionOk="0" h="1230" w="1241">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6901575" y="4393250"/>
              <a:ext cx="18450" cy="12300"/>
            </a:xfrm>
            <a:custGeom>
              <a:rect b="b" l="l" r="r" t="t"/>
              <a:pathLst>
                <a:path extrusionOk="0" h="246" w="369">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6830075" y="4342950"/>
              <a:ext cx="136900" cy="136100"/>
            </a:xfrm>
            <a:custGeom>
              <a:rect b="b" l="l" r="r" t="t"/>
              <a:pathLst>
                <a:path extrusionOk="0" h="2722" w="2738">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6870275" y="4399350"/>
              <a:ext cx="55900" cy="43650"/>
            </a:xfrm>
            <a:custGeom>
              <a:rect b="b" l="l" r="r" t="t"/>
              <a:pathLst>
                <a:path extrusionOk="0" h="873" w="1118">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7357975" y="4340150"/>
              <a:ext cx="143600" cy="143650"/>
            </a:xfrm>
            <a:custGeom>
              <a:rect b="b" l="l" r="r" t="t"/>
              <a:pathLst>
                <a:path extrusionOk="0" h="2873" w="2872">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7398775" y="4381500"/>
              <a:ext cx="62600" cy="61500"/>
            </a:xfrm>
            <a:custGeom>
              <a:rect b="b" l="l" r="r" t="t"/>
              <a:pathLst>
                <a:path extrusionOk="0" h="1230" w="1252">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7431175" y="4393250"/>
              <a:ext cx="17900" cy="12300"/>
            </a:xfrm>
            <a:custGeom>
              <a:rect b="b" l="l" r="r" t="t"/>
              <a:pathLst>
                <a:path extrusionOk="0" h="246" w="358">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7359675" y="4342950"/>
              <a:ext cx="135800" cy="136100"/>
            </a:xfrm>
            <a:custGeom>
              <a:rect b="b" l="l" r="r" t="t"/>
              <a:pathLst>
                <a:path extrusionOk="0" h="2722" w="2716">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7398775" y="4399350"/>
              <a:ext cx="55900" cy="43650"/>
            </a:xfrm>
            <a:custGeom>
              <a:rect b="b" l="l" r="r" t="t"/>
              <a:pathLst>
                <a:path extrusionOk="0" h="873" w="1118">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7546775" y="4340150"/>
              <a:ext cx="144200" cy="143650"/>
            </a:xfrm>
            <a:custGeom>
              <a:rect b="b" l="l" r="r" t="t"/>
              <a:pathLst>
                <a:path extrusionOk="0" h="2873" w="2884">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7588125" y="4381500"/>
              <a:ext cx="62050" cy="61500"/>
            </a:xfrm>
            <a:custGeom>
              <a:rect b="b" l="l" r="r" t="t"/>
              <a:pathLst>
                <a:path extrusionOk="0" h="1230" w="1241">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7620525" y="4393250"/>
              <a:ext cx="17950" cy="12300"/>
            </a:xfrm>
            <a:custGeom>
              <a:rect b="b" l="l" r="r" t="t"/>
              <a:pathLst>
                <a:path extrusionOk="0" h="246" w="359">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7549025" y="4342950"/>
              <a:ext cx="135250" cy="136100"/>
            </a:xfrm>
            <a:custGeom>
              <a:rect b="b" l="l" r="r" t="t"/>
              <a:pathLst>
                <a:path extrusionOk="0" h="2722" w="2705">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7588125" y="4399350"/>
              <a:ext cx="55950" cy="43650"/>
            </a:xfrm>
            <a:custGeom>
              <a:rect b="b" l="l" r="r" t="t"/>
              <a:pathLst>
                <a:path extrusionOk="0" h="873" w="1119">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6757425" y="4316150"/>
              <a:ext cx="59250" cy="74450"/>
            </a:xfrm>
            <a:custGeom>
              <a:rect b="b" l="l" r="r" t="t"/>
              <a:pathLst>
                <a:path extrusionOk="0" h="1489" w="1185">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47"/>
          <p:cNvGrpSpPr/>
          <p:nvPr/>
        </p:nvGrpSpPr>
        <p:grpSpPr>
          <a:xfrm>
            <a:off x="2011865" y="4668660"/>
            <a:ext cx="227940" cy="210300"/>
            <a:chOff x="7821675" y="4328650"/>
            <a:chExt cx="189950" cy="175250"/>
          </a:xfrm>
        </p:grpSpPr>
        <p:sp>
          <p:nvSpPr>
            <p:cNvPr id="1564" name="Google Shape;1564;p47"/>
            <p:cNvSpPr/>
            <p:nvPr/>
          </p:nvSpPr>
          <p:spPr>
            <a:xfrm>
              <a:off x="7821675" y="4331200"/>
              <a:ext cx="180450" cy="172150"/>
            </a:xfrm>
            <a:custGeom>
              <a:rect b="b" l="l" r="r" t="t"/>
              <a:pathLst>
                <a:path extrusionOk="0" h="3443" w="3609">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7861325" y="4426600"/>
              <a:ext cx="86100" cy="69450"/>
            </a:xfrm>
            <a:custGeom>
              <a:rect b="b" l="l" r="r" t="t"/>
              <a:pathLst>
                <a:path extrusionOk="0" h="1389" w="1722">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7866325" y="4431050"/>
              <a:ext cx="73800" cy="63350"/>
            </a:xfrm>
            <a:custGeom>
              <a:rect b="b" l="l" r="r" t="t"/>
              <a:pathLst>
                <a:path extrusionOk="0" h="1267" w="1476">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7845125" y="4334000"/>
              <a:ext cx="156450" cy="30800"/>
            </a:xfrm>
            <a:custGeom>
              <a:rect b="b" l="l" r="r" t="t"/>
              <a:pathLst>
                <a:path extrusionOk="0" h="616" w="3129">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7836725" y="4329550"/>
              <a:ext cx="174900" cy="33150"/>
            </a:xfrm>
            <a:custGeom>
              <a:rect b="b" l="l" r="r" t="t"/>
              <a:pathLst>
                <a:path extrusionOk="0" h="663" w="3498">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7837275" y="4328650"/>
              <a:ext cx="174350" cy="29750"/>
            </a:xfrm>
            <a:custGeom>
              <a:rect b="b" l="l" r="r" t="t"/>
              <a:pathLst>
                <a:path extrusionOk="0" h="595" w="3487">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7836725" y="4384850"/>
              <a:ext cx="156500" cy="28550"/>
            </a:xfrm>
            <a:custGeom>
              <a:rect b="b" l="l" r="r" t="t"/>
              <a:pathLst>
                <a:path extrusionOk="0" h="571" w="313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7834525" y="4399950"/>
              <a:ext cx="155900" cy="29100"/>
            </a:xfrm>
            <a:custGeom>
              <a:rect b="b" l="l" r="r" t="t"/>
              <a:pathLst>
                <a:path extrusionOk="0" h="582" w="3118">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7826675" y="4386850"/>
              <a:ext cx="175050" cy="39000"/>
            </a:xfrm>
            <a:custGeom>
              <a:rect b="b" l="l" r="r" t="t"/>
              <a:pathLst>
                <a:path extrusionOk="0" h="780" w="3501">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7831175" y="4345200"/>
              <a:ext cx="56450" cy="148100"/>
            </a:xfrm>
            <a:custGeom>
              <a:rect b="b" l="l" r="r" t="t"/>
              <a:pathLst>
                <a:path extrusionOk="0" h="2962" w="1129">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7960225" y="4366400"/>
              <a:ext cx="32450" cy="133000"/>
            </a:xfrm>
            <a:custGeom>
              <a:rect b="b" l="l" r="r" t="t"/>
              <a:pathLst>
                <a:path extrusionOk="0" h="2660" w="649">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7928375" y="4360850"/>
              <a:ext cx="48100" cy="143050"/>
            </a:xfrm>
            <a:custGeom>
              <a:rect b="b" l="l" r="r" t="t"/>
              <a:pathLst>
                <a:path extrusionOk="0" h="2861" w="962">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47"/>
          <p:cNvGrpSpPr/>
          <p:nvPr/>
        </p:nvGrpSpPr>
        <p:grpSpPr>
          <a:xfrm>
            <a:off x="1896545" y="4388820"/>
            <a:ext cx="268200" cy="257520"/>
            <a:chOff x="7725575" y="4095450"/>
            <a:chExt cx="223500" cy="214600"/>
          </a:xfrm>
        </p:grpSpPr>
        <p:sp>
          <p:nvSpPr>
            <p:cNvPr id="1577" name="Google Shape;1577;p47"/>
            <p:cNvSpPr/>
            <p:nvPr/>
          </p:nvSpPr>
          <p:spPr>
            <a:xfrm>
              <a:off x="7732825" y="4095450"/>
              <a:ext cx="216250" cy="206750"/>
            </a:xfrm>
            <a:custGeom>
              <a:rect b="b" l="l" r="r" t="t"/>
              <a:pathLst>
                <a:path extrusionOk="0" h="4135" w="4325">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7735625" y="4180400"/>
              <a:ext cx="103400" cy="120700"/>
            </a:xfrm>
            <a:custGeom>
              <a:rect b="b" l="l" r="r" t="t"/>
              <a:pathLst>
                <a:path extrusionOk="0" h="2414" w="2068">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7727225" y="4175350"/>
              <a:ext cx="115700" cy="134150"/>
            </a:xfrm>
            <a:custGeom>
              <a:rect b="b" l="l" r="r" t="t"/>
              <a:pathLst>
                <a:path extrusionOk="0" h="2683" w="2314">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7725575" y="4178150"/>
              <a:ext cx="114550" cy="131900"/>
            </a:xfrm>
            <a:custGeom>
              <a:rect b="b" l="l" r="r" t="t"/>
              <a:pathLst>
                <a:path extrusionOk="0" h="2638" w="2291">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7835075" y="4123950"/>
              <a:ext cx="82150" cy="81950"/>
            </a:xfrm>
            <a:custGeom>
              <a:rect b="b" l="l" r="r" t="t"/>
              <a:pathLst>
                <a:path extrusionOk="0" h="1639" w="1643">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7769725" y="4136750"/>
              <a:ext cx="121200" cy="133250"/>
            </a:xfrm>
            <a:custGeom>
              <a:rect b="b" l="l" r="r" t="t"/>
              <a:pathLst>
                <a:path extrusionOk="0" h="2665" w="2424">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7785925" y="4138500"/>
              <a:ext cx="101700" cy="119000"/>
            </a:xfrm>
            <a:custGeom>
              <a:rect b="b" l="l" r="r" t="t"/>
              <a:pathLst>
                <a:path extrusionOk="0" h="2380" w="2034">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7773625" y="4148550"/>
              <a:ext cx="102250" cy="120150"/>
            </a:xfrm>
            <a:custGeom>
              <a:rect b="b" l="l" r="r" t="t"/>
              <a:pathLst>
                <a:path extrusionOk="0" h="2403" w="2045">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7839525" y="4128450"/>
              <a:ext cx="75450" cy="69300"/>
            </a:xfrm>
            <a:custGeom>
              <a:rect b="b" l="l" r="r" t="t"/>
              <a:pathLst>
                <a:path extrusionOk="0" h="1386" w="1509">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7814975" y="4170350"/>
              <a:ext cx="127950" cy="116800"/>
            </a:xfrm>
            <a:custGeom>
              <a:rect b="b" l="l" r="r" t="t"/>
              <a:pathLst>
                <a:path extrusionOk="0" h="2336" w="2559">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7747375" y="4098800"/>
              <a:ext cx="106750" cy="90550"/>
            </a:xfrm>
            <a:custGeom>
              <a:rect b="b" l="l" r="r" t="t"/>
              <a:pathLst>
                <a:path extrusionOk="0" h="1811" w="2135">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7757975" y="4106650"/>
              <a:ext cx="112900" cy="108400"/>
            </a:xfrm>
            <a:custGeom>
              <a:rect b="b" l="l" r="r" t="t"/>
              <a:pathLst>
                <a:path extrusionOk="0" h="2168" w="2258">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47"/>
          <p:cNvSpPr txBox="1"/>
          <p:nvPr>
            <p:ph type="title"/>
          </p:nvPr>
        </p:nvSpPr>
        <p:spPr>
          <a:xfrm>
            <a:off x="257950" y="0"/>
            <a:ext cx="3304800" cy="7233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2"/>
                </a:solidFill>
              </a:rPr>
              <a:t>Loading</a:t>
            </a:r>
            <a:r>
              <a:rPr lang="en"/>
              <a:t> </a:t>
            </a:r>
            <a:r>
              <a:rPr b="1" lang="en">
                <a:latin typeface="Montserrat"/>
                <a:ea typeface="Montserrat"/>
                <a:cs typeface="Montserrat"/>
                <a:sym typeface="Montserrat"/>
              </a:rPr>
              <a:t>DASHBOARD</a:t>
            </a:r>
            <a:endParaRPr b="1">
              <a:latin typeface="Montserrat"/>
              <a:ea typeface="Montserrat"/>
              <a:cs typeface="Montserrat"/>
              <a:sym typeface="Montserrat"/>
            </a:endParaRPr>
          </a:p>
        </p:txBody>
      </p:sp>
      <p:pic>
        <p:nvPicPr>
          <p:cNvPr id="1590" name="Google Shape;1590;p47"/>
          <p:cNvPicPr preferRelativeResize="0"/>
          <p:nvPr/>
        </p:nvPicPr>
        <p:blipFill>
          <a:blip r:embed="rId3">
            <a:alphaModFix/>
          </a:blip>
          <a:stretch>
            <a:fillRect/>
          </a:stretch>
        </p:blipFill>
        <p:spPr>
          <a:xfrm>
            <a:off x="268913" y="1117475"/>
            <a:ext cx="8606183" cy="3659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48"/>
          <p:cNvSpPr/>
          <p:nvPr/>
        </p:nvSpPr>
        <p:spPr>
          <a:xfrm>
            <a:off x="2609905" y="2507738"/>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3000914" y="234223"/>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27778" y="1530604"/>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2401165" y="4814520"/>
            <a:ext cx="897343" cy="146852"/>
          </a:xfrm>
          <a:custGeom>
            <a:rect b="b" l="l" r="r" t="t"/>
            <a:pathLst>
              <a:path extrusionOk="0" h="3130" w="19174">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48"/>
          <p:cNvGrpSpPr/>
          <p:nvPr/>
        </p:nvGrpSpPr>
        <p:grpSpPr>
          <a:xfrm>
            <a:off x="3006663" y="4508887"/>
            <a:ext cx="213408" cy="316663"/>
            <a:chOff x="8873575" y="4119500"/>
            <a:chExt cx="228000" cy="337450"/>
          </a:xfrm>
        </p:grpSpPr>
        <p:sp>
          <p:nvSpPr>
            <p:cNvPr id="1600" name="Google Shape;1600;p48"/>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48"/>
          <p:cNvGrpSpPr/>
          <p:nvPr/>
        </p:nvGrpSpPr>
        <p:grpSpPr>
          <a:xfrm>
            <a:off x="2692401" y="4622105"/>
            <a:ext cx="316415" cy="213955"/>
            <a:chOff x="8537825" y="4240150"/>
            <a:chExt cx="338050" cy="228000"/>
          </a:xfrm>
        </p:grpSpPr>
        <p:sp>
          <p:nvSpPr>
            <p:cNvPr id="1618" name="Google Shape;1618;p48"/>
            <p:cNvSpPr/>
            <p:nvPr/>
          </p:nvSpPr>
          <p:spPr>
            <a:xfrm>
              <a:off x="8868025" y="4240150"/>
              <a:ext cx="7850" cy="228000"/>
            </a:xfrm>
            <a:custGeom>
              <a:rect b="b" l="l" r="r" t="t"/>
              <a:pathLst>
                <a:path extrusionOk="0" h="4560" w="157">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8864675" y="4240150"/>
              <a:ext cx="6750" cy="227450"/>
            </a:xfrm>
            <a:custGeom>
              <a:rect b="b" l="l" r="r" t="t"/>
              <a:pathLst>
                <a:path extrusionOk="0" h="4549" w="135">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8540625" y="4251900"/>
              <a:ext cx="328000" cy="203950"/>
            </a:xfrm>
            <a:custGeom>
              <a:rect b="b" l="l" r="r" t="t"/>
              <a:pathLst>
                <a:path extrusionOk="0" h="4079" w="6560">
                  <a:moveTo>
                    <a:pt x="1" y="0"/>
                  </a:moveTo>
                  <a:lnTo>
                    <a:pt x="1" y="4078"/>
                  </a:lnTo>
                  <a:lnTo>
                    <a:pt x="6559" y="4078"/>
                  </a:lnTo>
                  <a:lnTo>
                    <a:pt x="6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8545125" y="4251900"/>
              <a:ext cx="8400" cy="203950"/>
            </a:xfrm>
            <a:custGeom>
              <a:rect b="b" l="l" r="r" t="t"/>
              <a:pathLst>
                <a:path extrusionOk="0" h="4079" w="168">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8651275" y="4299350"/>
              <a:ext cx="108950" cy="109000"/>
            </a:xfrm>
            <a:custGeom>
              <a:rect b="b" l="l" r="r" t="t"/>
              <a:pathLst>
                <a:path extrusionOk="0" h="2180" w="2179">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8541175" y="4240150"/>
              <a:ext cx="7900" cy="228000"/>
            </a:xfrm>
            <a:custGeom>
              <a:rect b="b" l="l" r="r" t="t"/>
              <a:pathLst>
                <a:path extrusionOk="0" h="4560" w="158">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8537825" y="4240150"/>
              <a:ext cx="7350" cy="227450"/>
            </a:xfrm>
            <a:custGeom>
              <a:rect b="b" l="l" r="r" t="t"/>
              <a:pathLst>
                <a:path extrusionOk="0" h="4549" w="147">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8612125" y="4251900"/>
              <a:ext cx="3400" cy="203950"/>
            </a:xfrm>
            <a:custGeom>
              <a:rect b="b" l="l" r="r" t="t"/>
              <a:pathLst>
                <a:path extrusionOk="0" h="4079" w="68">
                  <a:moveTo>
                    <a:pt x="1" y="0"/>
                  </a:moveTo>
                  <a:lnTo>
                    <a:pt x="1" y="4078"/>
                  </a:lnTo>
                  <a:lnTo>
                    <a:pt x="68" y="4078"/>
                  </a:lnTo>
                  <a:lnTo>
                    <a:pt x="6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8790925" y="4251900"/>
              <a:ext cx="3400" cy="203950"/>
            </a:xfrm>
            <a:custGeom>
              <a:rect b="b" l="l" r="r" t="t"/>
              <a:pathLst>
                <a:path extrusionOk="0" h="4079" w="68">
                  <a:moveTo>
                    <a:pt x="0" y="0"/>
                  </a:moveTo>
                  <a:lnTo>
                    <a:pt x="0" y="4078"/>
                  </a:lnTo>
                  <a:lnTo>
                    <a:pt x="67" y="4078"/>
                  </a:lnTo>
                  <a:lnTo>
                    <a:pt x="6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8652925" y="4306000"/>
              <a:ext cx="95600" cy="96750"/>
            </a:xfrm>
            <a:custGeom>
              <a:rect b="b" l="l" r="r" t="t"/>
              <a:pathLst>
                <a:path extrusionOk="0" h="1935" w="1912">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8811025" y="4251900"/>
              <a:ext cx="3400" cy="203950"/>
            </a:xfrm>
            <a:custGeom>
              <a:rect b="b" l="l" r="r" t="t"/>
              <a:pathLst>
                <a:path extrusionOk="0" h="4079" w="68">
                  <a:moveTo>
                    <a:pt x="1" y="0"/>
                  </a:moveTo>
                  <a:lnTo>
                    <a:pt x="1" y="615"/>
                  </a:lnTo>
                  <a:lnTo>
                    <a:pt x="1" y="4078"/>
                  </a:lnTo>
                  <a:lnTo>
                    <a:pt x="68" y="4078"/>
                  </a:lnTo>
                  <a:lnTo>
                    <a:pt x="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8632275" y="4251900"/>
              <a:ext cx="3400" cy="203950"/>
            </a:xfrm>
            <a:custGeom>
              <a:rect b="b" l="l" r="r" t="t"/>
              <a:pathLst>
                <a:path extrusionOk="0" h="4079" w="68">
                  <a:moveTo>
                    <a:pt x="0" y="0"/>
                  </a:moveTo>
                  <a:lnTo>
                    <a:pt x="0" y="4078"/>
                  </a:lnTo>
                  <a:lnTo>
                    <a:pt x="67" y="4078"/>
                  </a:lnTo>
                  <a:lnTo>
                    <a:pt x="67"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8615475" y="4241850"/>
              <a:ext cx="16850" cy="225150"/>
            </a:xfrm>
            <a:custGeom>
              <a:rect b="b" l="l" r="r" t="t"/>
              <a:pathLst>
                <a:path extrusionOk="0" h="4503" w="337">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8794275" y="4241250"/>
              <a:ext cx="16800" cy="225750"/>
            </a:xfrm>
            <a:custGeom>
              <a:rect b="b" l="l" r="r" t="t"/>
              <a:pathLst>
                <a:path extrusionOk="0" h="4515" w="336">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8557975" y="4399350"/>
              <a:ext cx="298350" cy="44200"/>
            </a:xfrm>
            <a:custGeom>
              <a:rect b="b" l="l" r="r" t="t"/>
              <a:pathLst>
                <a:path extrusionOk="0" h="884" w="5967">
                  <a:moveTo>
                    <a:pt x="0" y="1"/>
                  </a:moveTo>
                  <a:lnTo>
                    <a:pt x="0" y="884"/>
                  </a:lnTo>
                  <a:lnTo>
                    <a:pt x="5967" y="884"/>
                  </a:lnTo>
                  <a:lnTo>
                    <a:pt x="596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8557975" y="4282600"/>
              <a:ext cx="298350" cy="37500"/>
            </a:xfrm>
            <a:custGeom>
              <a:rect b="b" l="l" r="r" t="t"/>
              <a:pathLst>
                <a:path extrusionOk="0" h="750" w="5967">
                  <a:moveTo>
                    <a:pt x="0" y="1"/>
                  </a:moveTo>
                  <a:lnTo>
                    <a:pt x="0" y="749"/>
                  </a:lnTo>
                  <a:lnTo>
                    <a:pt x="5967" y="749"/>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8557975" y="4262500"/>
              <a:ext cx="298350" cy="12900"/>
            </a:xfrm>
            <a:custGeom>
              <a:rect b="b" l="l" r="r" t="t"/>
              <a:pathLst>
                <a:path extrusionOk="0" h="258" w="5967">
                  <a:moveTo>
                    <a:pt x="0" y="1"/>
                  </a:moveTo>
                  <a:lnTo>
                    <a:pt x="0" y="258"/>
                  </a:lnTo>
                  <a:lnTo>
                    <a:pt x="5967" y="258"/>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48"/>
          <p:cNvGrpSpPr/>
          <p:nvPr/>
        </p:nvGrpSpPr>
        <p:grpSpPr>
          <a:xfrm>
            <a:off x="1268405" y="4273560"/>
            <a:ext cx="212580" cy="315780"/>
            <a:chOff x="7202125" y="3999400"/>
            <a:chExt cx="177150" cy="263150"/>
          </a:xfrm>
        </p:grpSpPr>
        <p:sp>
          <p:nvSpPr>
            <p:cNvPr id="1636" name="Google Shape;1636;p48"/>
            <p:cNvSpPr/>
            <p:nvPr/>
          </p:nvSpPr>
          <p:spPr>
            <a:xfrm>
              <a:off x="7202125" y="42563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7202125" y="4253550"/>
              <a:ext cx="177150" cy="5650"/>
            </a:xfrm>
            <a:custGeom>
              <a:rect b="b" l="l" r="r" t="t"/>
              <a:pathLst>
                <a:path extrusionOk="0" h="113" w="3543">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7211625" y="4002150"/>
              <a:ext cx="158700" cy="254800"/>
            </a:xfrm>
            <a:custGeom>
              <a:rect b="b" l="l" r="r" t="t"/>
              <a:pathLst>
                <a:path extrusionOk="0" h="5096" w="3174">
                  <a:moveTo>
                    <a:pt x="0" y="1"/>
                  </a:moveTo>
                  <a:lnTo>
                    <a:pt x="0" y="5096"/>
                  </a:lnTo>
                  <a:lnTo>
                    <a:pt x="3173" y="5096"/>
                  </a:lnTo>
                  <a:lnTo>
                    <a:pt x="31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7211075" y="4005500"/>
              <a:ext cx="158700" cy="6200"/>
            </a:xfrm>
            <a:custGeom>
              <a:rect b="b" l="l" r="r" t="t"/>
              <a:pathLst>
                <a:path extrusionOk="0" h="124" w="3174">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7247925" y="4087100"/>
              <a:ext cx="85500" cy="85500"/>
            </a:xfrm>
            <a:custGeom>
              <a:rect b="b" l="l" r="r" t="t"/>
              <a:pathLst>
                <a:path extrusionOk="0" h="1710" w="171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7202125" y="40021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7202125" y="3999400"/>
              <a:ext cx="177150" cy="5600"/>
            </a:xfrm>
            <a:custGeom>
              <a:rect b="b" l="l" r="r" t="t"/>
              <a:pathLst>
                <a:path extrusionOk="0" h="112" w="3543">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7211625" y="40569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7211625" y="41960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7252925" y="4091250"/>
              <a:ext cx="74950" cy="72400"/>
            </a:xfrm>
            <a:custGeom>
              <a:rect b="b" l="l" r="r" t="t"/>
              <a:pathLst>
                <a:path extrusionOk="0" h="1448" w="1499">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7211075" y="421220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7211625" y="407255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7202675" y="4060250"/>
              <a:ext cx="175450" cy="12900"/>
            </a:xfrm>
            <a:custGeom>
              <a:rect b="b" l="l" r="r" t="t"/>
              <a:pathLst>
                <a:path extrusionOk="0" h="258" w="3509">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7203225" y="4198800"/>
              <a:ext cx="174900" cy="13450"/>
            </a:xfrm>
            <a:custGeom>
              <a:rect b="b" l="l" r="r" t="t"/>
              <a:pathLst>
                <a:path extrusionOk="0" h="269" w="3498">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7221675" y="4015000"/>
              <a:ext cx="34100" cy="232450"/>
            </a:xfrm>
            <a:custGeom>
              <a:rect b="b" l="l" r="r" t="t"/>
              <a:pathLst>
                <a:path extrusionOk="0" h="4649" w="682">
                  <a:moveTo>
                    <a:pt x="0" y="1"/>
                  </a:moveTo>
                  <a:lnTo>
                    <a:pt x="0" y="4649"/>
                  </a:lnTo>
                  <a:lnTo>
                    <a:pt x="682" y="4649"/>
                  </a:lnTo>
                  <a:lnTo>
                    <a:pt x="68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7317175" y="4015000"/>
              <a:ext cx="28550" cy="232450"/>
            </a:xfrm>
            <a:custGeom>
              <a:rect b="b" l="l" r="r" t="t"/>
              <a:pathLst>
                <a:path extrusionOk="0" h="4649" w="571">
                  <a:moveTo>
                    <a:pt x="1" y="1"/>
                  </a:moveTo>
                  <a:lnTo>
                    <a:pt x="1" y="4649"/>
                  </a:lnTo>
                  <a:lnTo>
                    <a:pt x="571" y="4649"/>
                  </a:lnTo>
                  <a:lnTo>
                    <a:pt x="57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7352375" y="4015000"/>
              <a:ext cx="9550" cy="232450"/>
            </a:xfrm>
            <a:custGeom>
              <a:rect b="b" l="l" r="r" t="t"/>
              <a:pathLst>
                <a:path extrusionOk="0" h="4649" w="191">
                  <a:moveTo>
                    <a:pt x="1" y="1"/>
                  </a:moveTo>
                  <a:lnTo>
                    <a:pt x="1" y="4649"/>
                  </a:lnTo>
                  <a:lnTo>
                    <a:pt x="191" y="4649"/>
                  </a:lnTo>
                  <a:lnTo>
                    <a:pt x="19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48"/>
          <p:cNvGrpSpPr/>
          <p:nvPr/>
        </p:nvGrpSpPr>
        <p:grpSpPr>
          <a:xfrm>
            <a:off x="1480205" y="4273560"/>
            <a:ext cx="213960" cy="315780"/>
            <a:chOff x="7378625" y="3999400"/>
            <a:chExt cx="178300" cy="263150"/>
          </a:xfrm>
        </p:grpSpPr>
        <p:sp>
          <p:nvSpPr>
            <p:cNvPr id="1654" name="Google Shape;1654;p48"/>
            <p:cNvSpPr/>
            <p:nvPr/>
          </p:nvSpPr>
          <p:spPr>
            <a:xfrm>
              <a:off x="7379225" y="42563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7378625" y="4253550"/>
              <a:ext cx="177150" cy="5650"/>
            </a:xfrm>
            <a:custGeom>
              <a:rect b="b" l="l" r="r" t="t"/>
              <a:pathLst>
                <a:path extrusionOk="0" h="113" w="3543">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7388125" y="4002150"/>
              <a:ext cx="158700" cy="254800"/>
            </a:xfrm>
            <a:custGeom>
              <a:rect b="b" l="l" r="r" t="t"/>
              <a:pathLst>
                <a:path extrusionOk="0" h="5096" w="3174">
                  <a:moveTo>
                    <a:pt x="1" y="1"/>
                  </a:moveTo>
                  <a:lnTo>
                    <a:pt x="1" y="5096"/>
                  </a:lnTo>
                  <a:lnTo>
                    <a:pt x="3174" y="5096"/>
                  </a:lnTo>
                  <a:lnTo>
                    <a:pt x="3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7388725" y="4005500"/>
              <a:ext cx="158100" cy="6200"/>
            </a:xfrm>
            <a:custGeom>
              <a:rect b="b" l="l" r="r" t="t"/>
              <a:pathLst>
                <a:path extrusionOk="0" h="124" w="3162">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7425025" y="4087100"/>
              <a:ext cx="84950" cy="85500"/>
            </a:xfrm>
            <a:custGeom>
              <a:rect b="b" l="l" r="r" t="t"/>
              <a:pathLst>
                <a:path extrusionOk="0" h="1710" w="1699">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7379225" y="40021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7378625" y="3999400"/>
              <a:ext cx="177150" cy="5600"/>
            </a:xfrm>
            <a:custGeom>
              <a:rect b="b" l="l" r="r" t="t"/>
              <a:pathLst>
                <a:path extrusionOk="0" h="112" w="3543">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7388725" y="40569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7388725" y="41960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7429475" y="4091250"/>
              <a:ext cx="74900" cy="72400"/>
            </a:xfrm>
            <a:custGeom>
              <a:rect b="b" l="l" r="r" t="t"/>
              <a:pathLst>
                <a:path extrusionOk="0" h="1448" w="1498">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7388725" y="421220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7388725" y="407255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7379225" y="4060250"/>
              <a:ext cx="176000" cy="12900"/>
            </a:xfrm>
            <a:custGeom>
              <a:rect b="b" l="l" r="r" t="t"/>
              <a:pathLst>
                <a:path extrusionOk="0" h="258" w="352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7380325" y="4198800"/>
              <a:ext cx="174900" cy="13450"/>
            </a:xfrm>
            <a:custGeom>
              <a:rect b="b" l="l" r="r" t="t"/>
              <a:pathLst>
                <a:path extrusionOk="0" h="269" w="3498">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7398175" y="4015000"/>
              <a:ext cx="34150" cy="232450"/>
            </a:xfrm>
            <a:custGeom>
              <a:rect b="b" l="l" r="r" t="t"/>
              <a:pathLst>
                <a:path extrusionOk="0" h="4649" w="683">
                  <a:moveTo>
                    <a:pt x="1" y="1"/>
                  </a:moveTo>
                  <a:lnTo>
                    <a:pt x="1" y="4649"/>
                  </a:lnTo>
                  <a:lnTo>
                    <a:pt x="683" y="4649"/>
                  </a:lnTo>
                  <a:lnTo>
                    <a:pt x="68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7493725" y="4015000"/>
              <a:ext cx="28550" cy="232450"/>
            </a:xfrm>
            <a:custGeom>
              <a:rect b="b" l="l" r="r" t="t"/>
              <a:pathLst>
                <a:path extrusionOk="0" h="4649" w="571">
                  <a:moveTo>
                    <a:pt x="1" y="1"/>
                  </a:moveTo>
                  <a:lnTo>
                    <a:pt x="1" y="4649"/>
                  </a:lnTo>
                  <a:lnTo>
                    <a:pt x="570" y="4649"/>
                  </a:lnTo>
                  <a:lnTo>
                    <a:pt x="570"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7529475" y="4015000"/>
              <a:ext cx="10100" cy="232450"/>
            </a:xfrm>
            <a:custGeom>
              <a:rect b="b" l="l" r="r" t="t"/>
              <a:pathLst>
                <a:path extrusionOk="0" h="4649" w="202">
                  <a:moveTo>
                    <a:pt x="1" y="1"/>
                  </a:moveTo>
                  <a:lnTo>
                    <a:pt x="1" y="4649"/>
                  </a:lnTo>
                  <a:lnTo>
                    <a:pt x="202" y="4649"/>
                  </a:lnTo>
                  <a:lnTo>
                    <a:pt x="2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48"/>
          <p:cNvGrpSpPr/>
          <p:nvPr/>
        </p:nvGrpSpPr>
        <p:grpSpPr>
          <a:xfrm>
            <a:off x="720005" y="4255620"/>
            <a:ext cx="1243620" cy="599220"/>
            <a:chOff x="6745125" y="3984450"/>
            <a:chExt cx="1036350" cy="499350"/>
          </a:xfrm>
        </p:grpSpPr>
        <p:sp>
          <p:nvSpPr>
            <p:cNvPr id="1672" name="Google Shape;1672;p48"/>
            <p:cNvSpPr/>
            <p:nvPr/>
          </p:nvSpPr>
          <p:spPr>
            <a:xfrm>
              <a:off x="6789825" y="4321700"/>
              <a:ext cx="963150" cy="53150"/>
            </a:xfrm>
            <a:custGeom>
              <a:rect b="b" l="l" r="r" t="t"/>
              <a:pathLst>
                <a:path extrusionOk="0" h="1063" w="19263">
                  <a:moveTo>
                    <a:pt x="1" y="1"/>
                  </a:moveTo>
                  <a:lnTo>
                    <a:pt x="1" y="1062"/>
                  </a:lnTo>
                  <a:lnTo>
                    <a:pt x="19263" y="1062"/>
                  </a:lnTo>
                  <a:lnTo>
                    <a:pt x="19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7078625" y="4260250"/>
              <a:ext cx="702850" cy="54250"/>
            </a:xfrm>
            <a:custGeom>
              <a:rect b="b" l="l" r="r" t="t"/>
              <a:pathLst>
                <a:path extrusionOk="0" h="1085" w="14057">
                  <a:moveTo>
                    <a:pt x="1" y="1"/>
                  </a:moveTo>
                  <a:lnTo>
                    <a:pt x="1" y="1085"/>
                  </a:lnTo>
                  <a:lnTo>
                    <a:pt x="14057" y="1085"/>
                  </a:lnTo>
                  <a:lnTo>
                    <a:pt x="140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7078625" y="4017250"/>
              <a:ext cx="43650" cy="296700"/>
            </a:xfrm>
            <a:custGeom>
              <a:rect b="b" l="l" r="r" t="t"/>
              <a:pathLst>
                <a:path extrusionOk="0" h="5934" w="873">
                  <a:moveTo>
                    <a:pt x="1" y="1"/>
                  </a:moveTo>
                  <a:lnTo>
                    <a:pt x="1" y="5933"/>
                  </a:lnTo>
                  <a:lnTo>
                    <a:pt x="872" y="5933"/>
                  </a:lnTo>
                  <a:lnTo>
                    <a:pt x="8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7080875" y="4262500"/>
              <a:ext cx="41400" cy="50350"/>
            </a:xfrm>
            <a:custGeom>
              <a:rect b="b" l="l" r="r" t="t"/>
              <a:pathLst>
                <a:path extrusionOk="0" h="1007" w="828">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7130025" y="4262850"/>
              <a:ext cx="109000" cy="7150"/>
            </a:xfrm>
            <a:custGeom>
              <a:rect b="b" l="l" r="r" t="t"/>
              <a:pathLst>
                <a:path extrusionOk="0" h="143" w="218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7288125" y="4265850"/>
              <a:ext cx="329650" cy="8750"/>
            </a:xfrm>
            <a:custGeom>
              <a:rect b="b" l="l" r="r" t="t"/>
              <a:pathLst>
                <a:path extrusionOk="0" h="175" w="6593">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6745125" y="3984450"/>
              <a:ext cx="335250" cy="328950"/>
            </a:xfrm>
            <a:custGeom>
              <a:rect b="b" l="l" r="r" t="t"/>
              <a:pathLst>
                <a:path extrusionOk="0" h="6579" w="6705">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6800425" y="4025100"/>
              <a:ext cx="250900" cy="131300"/>
            </a:xfrm>
            <a:custGeom>
              <a:rect b="b" l="l" r="r" t="t"/>
              <a:pathLst>
                <a:path extrusionOk="0" h="2626" w="5018">
                  <a:moveTo>
                    <a:pt x="1956" y="0"/>
                  </a:moveTo>
                  <a:lnTo>
                    <a:pt x="1" y="1821"/>
                  </a:lnTo>
                  <a:lnTo>
                    <a:pt x="1" y="2626"/>
                  </a:lnTo>
                  <a:lnTo>
                    <a:pt x="68" y="2626"/>
                  </a:lnTo>
                  <a:lnTo>
                    <a:pt x="5018" y="56"/>
                  </a:lnTo>
                  <a:lnTo>
                    <a:pt x="5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6803775" y="4027850"/>
              <a:ext cx="247550" cy="222400"/>
            </a:xfrm>
            <a:custGeom>
              <a:rect b="b" l="l" r="r" t="t"/>
              <a:pathLst>
                <a:path extrusionOk="0" h="4448" w="4951">
                  <a:moveTo>
                    <a:pt x="4895" y="1"/>
                  </a:moveTo>
                  <a:lnTo>
                    <a:pt x="1" y="4358"/>
                  </a:lnTo>
                  <a:lnTo>
                    <a:pt x="1" y="4448"/>
                  </a:lnTo>
                  <a:lnTo>
                    <a:pt x="4951" y="4448"/>
                  </a:lnTo>
                  <a:lnTo>
                    <a:pt x="4951"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6803775" y="4027850"/>
              <a:ext cx="244750" cy="217950"/>
            </a:xfrm>
            <a:custGeom>
              <a:rect b="b" l="l" r="r" t="t"/>
              <a:pathLst>
                <a:path extrusionOk="0" h="4359" w="4895">
                  <a:moveTo>
                    <a:pt x="1889" y="1"/>
                  </a:moveTo>
                  <a:lnTo>
                    <a:pt x="1" y="1777"/>
                  </a:lnTo>
                  <a:lnTo>
                    <a:pt x="1" y="4358"/>
                  </a:lnTo>
                  <a:lnTo>
                    <a:pt x="4895" y="4358"/>
                  </a:lnTo>
                  <a:lnTo>
                    <a:pt x="48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6803775" y="4027850"/>
              <a:ext cx="244750" cy="128550"/>
            </a:xfrm>
            <a:custGeom>
              <a:rect b="b" l="l" r="r" t="t"/>
              <a:pathLst>
                <a:path extrusionOk="0" h="2571" w="4895">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6884225" y="4027850"/>
              <a:ext cx="164300" cy="128550"/>
            </a:xfrm>
            <a:custGeom>
              <a:rect b="b" l="l" r="r" t="t"/>
              <a:pathLst>
                <a:path extrusionOk="0" h="2571" w="3286">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6828925" y="4058600"/>
              <a:ext cx="134150" cy="97800"/>
            </a:xfrm>
            <a:custGeom>
              <a:rect b="b" l="l" r="r" t="t"/>
              <a:pathLst>
                <a:path extrusionOk="0" h="1956" w="2683">
                  <a:moveTo>
                    <a:pt x="727" y="0"/>
                  </a:moveTo>
                  <a:lnTo>
                    <a:pt x="1" y="682"/>
                  </a:lnTo>
                  <a:lnTo>
                    <a:pt x="1263" y="1956"/>
                  </a:lnTo>
                  <a:lnTo>
                    <a:pt x="2682" y="1956"/>
                  </a:lnTo>
                  <a:lnTo>
                    <a:pt x="72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6828925" y="4158450"/>
              <a:ext cx="197250" cy="4800"/>
            </a:xfrm>
            <a:custGeom>
              <a:rect b="b" l="l" r="r" t="t"/>
              <a:pathLst>
                <a:path extrusionOk="0" h="96" w="3945">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7007125" y="4182050"/>
              <a:ext cx="31350" cy="10650"/>
            </a:xfrm>
            <a:custGeom>
              <a:rect b="b" l="l" r="r" t="t"/>
              <a:pathLst>
                <a:path extrusionOk="0" h="213" w="627">
                  <a:moveTo>
                    <a:pt x="1" y="1"/>
                  </a:moveTo>
                  <a:lnTo>
                    <a:pt x="1" y="213"/>
                  </a:lnTo>
                  <a:lnTo>
                    <a:pt x="627" y="213"/>
                  </a:ln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7009925" y="4184300"/>
              <a:ext cx="26300" cy="5650"/>
            </a:xfrm>
            <a:custGeom>
              <a:rect b="b" l="l" r="r" t="t"/>
              <a:pathLst>
                <a:path extrusionOk="0" h="113" w="526">
                  <a:moveTo>
                    <a:pt x="1" y="0"/>
                  </a:moveTo>
                  <a:lnTo>
                    <a:pt x="1" y="112"/>
                  </a:lnTo>
                  <a:lnTo>
                    <a:pt x="526" y="112"/>
                  </a:lnTo>
                  <a:lnTo>
                    <a:pt x="5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6751825" y="4313350"/>
              <a:ext cx="1012900" cy="80500"/>
            </a:xfrm>
            <a:custGeom>
              <a:rect b="b" l="l" r="r" t="t"/>
              <a:pathLst>
                <a:path extrusionOk="0" h="1610" w="20258">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6828925" y="4340150"/>
              <a:ext cx="144200" cy="143650"/>
            </a:xfrm>
            <a:custGeom>
              <a:rect b="b" l="l" r="r" t="t"/>
              <a:pathLst>
                <a:path extrusionOk="0" h="2873" w="2884">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6870275" y="4381500"/>
              <a:ext cx="62050" cy="61500"/>
            </a:xfrm>
            <a:custGeom>
              <a:rect b="b" l="l" r="r" t="t"/>
              <a:pathLst>
                <a:path extrusionOk="0" h="1230" w="1241">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6901575" y="4393250"/>
              <a:ext cx="18450" cy="12300"/>
            </a:xfrm>
            <a:custGeom>
              <a:rect b="b" l="l" r="r" t="t"/>
              <a:pathLst>
                <a:path extrusionOk="0" h="246" w="369">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6830075" y="4342950"/>
              <a:ext cx="136900" cy="136100"/>
            </a:xfrm>
            <a:custGeom>
              <a:rect b="b" l="l" r="r" t="t"/>
              <a:pathLst>
                <a:path extrusionOk="0" h="2722" w="2738">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6870275" y="4399350"/>
              <a:ext cx="55900" cy="43650"/>
            </a:xfrm>
            <a:custGeom>
              <a:rect b="b" l="l" r="r" t="t"/>
              <a:pathLst>
                <a:path extrusionOk="0" h="873" w="1118">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7357975" y="4340150"/>
              <a:ext cx="143600" cy="143650"/>
            </a:xfrm>
            <a:custGeom>
              <a:rect b="b" l="l" r="r" t="t"/>
              <a:pathLst>
                <a:path extrusionOk="0" h="2873" w="2872">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7398775" y="4381500"/>
              <a:ext cx="62600" cy="61500"/>
            </a:xfrm>
            <a:custGeom>
              <a:rect b="b" l="l" r="r" t="t"/>
              <a:pathLst>
                <a:path extrusionOk="0" h="1230" w="1252">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7431175" y="4393250"/>
              <a:ext cx="17900" cy="12300"/>
            </a:xfrm>
            <a:custGeom>
              <a:rect b="b" l="l" r="r" t="t"/>
              <a:pathLst>
                <a:path extrusionOk="0" h="246" w="358">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7359675" y="4342950"/>
              <a:ext cx="135800" cy="136100"/>
            </a:xfrm>
            <a:custGeom>
              <a:rect b="b" l="l" r="r" t="t"/>
              <a:pathLst>
                <a:path extrusionOk="0" h="2722" w="2716">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7398775" y="4399350"/>
              <a:ext cx="55900" cy="43650"/>
            </a:xfrm>
            <a:custGeom>
              <a:rect b="b" l="l" r="r" t="t"/>
              <a:pathLst>
                <a:path extrusionOk="0" h="873" w="1118">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7546775" y="4340150"/>
              <a:ext cx="144200" cy="143650"/>
            </a:xfrm>
            <a:custGeom>
              <a:rect b="b" l="l" r="r" t="t"/>
              <a:pathLst>
                <a:path extrusionOk="0" h="2873" w="2884">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7588125" y="4381500"/>
              <a:ext cx="62050" cy="61500"/>
            </a:xfrm>
            <a:custGeom>
              <a:rect b="b" l="l" r="r" t="t"/>
              <a:pathLst>
                <a:path extrusionOk="0" h="1230" w="1241">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7620525" y="4393250"/>
              <a:ext cx="17950" cy="12300"/>
            </a:xfrm>
            <a:custGeom>
              <a:rect b="b" l="l" r="r" t="t"/>
              <a:pathLst>
                <a:path extrusionOk="0" h="246" w="359">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7549025" y="4342950"/>
              <a:ext cx="135250" cy="136100"/>
            </a:xfrm>
            <a:custGeom>
              <a:rect b="b" l="l" r="r" t="t"/>
              <a:pathLst>
                <a:path extrusionOk="0" h="2722" w="2705">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7588125" y="4399350"/>
              <a:ext cx="55950" cy="43650"/>
            </a:xfrm>
            <a:custGeom>
              <a:rect b="b" l="l" r="r" t="t"/>
              <a:pathLst>
                <a:path extrusionOk="0" h="873" w="1119">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6757425" y="4316150"/>
              <a:ext cx="59250" cy="74450"/>
            </a:xfrm>
            <a:custGeom>
              <a:rect b="b" l="l" r="r" t="t"/>
              <a:pathLst>
                <a:path extrusionOk="0" h="1489" w="1185">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8"/>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48"/>
          <p:cNvGrpSpPr/>
          <p:nvPr/>
        </p:nvGrpSpPr>
        <p:grpSpPr>
          <a:xfrm>
            <a:off x="2011865" y="4668660"/>
            <a:ext cx="227940" cy="210300"/>
            <a:chOff x="7821675" y="4328650"/>
            <a:chExt cx="189950" cy="175250"/>
          </a:xfrm>
        </p:grpSpPr>
        <p:sp>
          <p:nvSpPr>
            <p:cNvPr id="1710" name="Google Shape;1710;p48"/>
            <p:cNvSpPr/>
            <p:nvPr/>
          </p:nvSpPr>
          <p:spPr>
            <a:xfrm>
              <a:off x="7821675" y="4331200"/>
              <a:ext cx="180450" cy="172150"/>
            </a:xfrm>
            <a:custGeom>
              <a:rect b="b" l="l" r="r" t="t"/>
              <a:pathLst>
                <a:path extrusionOk="0" h="3443" w="3609">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7861325" y="4426600"/>
              <a:ext cx="86100" cy="69450"/>
            </a:xfrm>
            <a:custGeom>
              <a:rect b="b" l="l" r="r" t="t"/>
              <a:pathLst>
                <a:path extrusionOk="0" h="1389" w="1722">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7866325" y="4431050"/>
              <a:ext cx="73800" cy="63350"/>
            </a:xfrm>
            <a:custGeom>
              <a:rect b="b" l="l" r="r" t="t"/>
              <a:pathLst>
                <a:path extrusionOk="0" h="1267" w="1476">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7845125" y="4334000"/>
              <a:ext cx="156450" cy="30800"/>
            </a:xfrm>
            <a:custGeom>
              <a:rect b="b" l="l" r="r" t="t"/>
              <a:pathLst>
                <a:path extrusionOk="0" h="616" w="3129">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7836725" y="4329550"/>
              <a:ext cx="174900" cy="33150"/>
            </a:xfrm>
            <a:custGeom>
              <a:rect b="b" l="l" r="r" t="t"/>
              <a:pathLst>
                <a:path extrusionOk="0" h="663" w="3498">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7837275" y="4328650"/>
              <a:ext cx="174350" cy="29750"/>
            </a:xfrm>
            <a:custGeom>
              <a:rect b="b" l="l" r="r" t="t"/>
              <a:pathLst>
                <a:path extrusionOk="0" h="595" w="3487">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7836725" y="4384850"/>
              <a:ext cx="156500" cy="28550"/>
            </a:xfrm>
            <a:custGeom>
              <a:rect b="b" l="l" r="r" t="t"/>
              <a:pathLst>
                <a:path extrusionOk="0" h="571" w="313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7834525" y="4399950"/>
              <a:ext cx="155900" cy="29100"/>
            </a:xfrm>
            <a:custGeom>
              <a:rect b="b" l="l" r="r" t="t"/>
              <a:pathLst>
                <a:path extrusionOk="0" h="582" w="3118">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7826675" y="4386850"/>
              <a:ext cx="175050" cy="39000"/>
            </a:xfrm>
            <a:custGeom>
              <a:rect b="b" l="l" r="r" t="t"/>
              <a:pathLst>
                <a:path extrusionOk="0" h="780" w="3501">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7831175" y="4345200"/>
              <a:ext cx="56450" cy="148100"/>
            </a:xfrm>
            <a:custGeom>
              <a:rect b="b" l="l" r="r" t="t"/>
              <a:pathLst>
                <a:path extrusionOk="0" h="2962" w="1129">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7960225" y="4366400"/>
              <a:ext cx="32450" cy="133000"/>
            </a:xfrm>
            <a:custGeom>
              <a:rect b="b" l="l" r="r" t="t"/>
              <a:pathLst>
                <a:path extrusionOk="0" h="2660" w="649">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7928375" y="4360850"/>
              <a:ext cx="48100" cy="143050"/>
            </a:xfrm>
            <a:custGeom>
              <a:rect b="b" l="l" r="r" t="t"/>
              <a:pathLst>
                <a:path extrusionOk="0" h="2861" w="962">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8"/>
          <p:cNvGrpSpPr/>
          <p:nvPr/>
        </p:nvGrpSpPr>
        <p:grpSpPr>
          <a:xfrm>
            <a:off x="1896545" y="4388820"/>
            <a:ext cx="268200" cy="257520"/>
            <a:chOff x="7725575" y="4095450"/>
            <a:chExt cx="223500" cy="214600"/>
          </a:xfrm>
        </p:grpSpPr>
        <p:sp>
          <p:nvSpPr>
            <p:cNvPr id="1723" name="Google Shape;1723;p48"/>
            <p:cNvSpPr/>
            <p:nvPr/>
          </p:nvSpPr>
          <p:spPr>
            <a:xfrm>
              <a:off x="7732825" y="4095450"/>
              <a:ext cx="216250" cy="206750"/>
            </a:xfrm>
            <a:custGeom>
              <a:rect b="b" l="l" r="r" t="t"/>
              <a:pathLst>
                <a:path extrusionOk="0" h="4135" w="4325">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7735625" y="4180400"/>
              <a:ext cx="103400" cy="120700"/>
            </a:xfrm>
            <a:custGeom>
              <a:rect b="b" l="l" r="r" t="t"/>
              <a:pathLst>
                <a:path extrusionOk="0" h="2414" w="2068">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7727225" y="4175350"/>
              <a:ext cx="115700" cy="134150"/>
            </a:xfrm>
            <a:custGeom>
              <a:rect b="b" l="l" r="r" t="t"/>
              <a:pathLst>
                <a:path extrusionOk="0" h="2683" w="2314">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7725575" y="4178150"/>
              <a:ext cx="114550" cy="131900"/>
            </a:xfrm>
            <a:custGeom>
              <a:rect b="b" l="l" r="r" t="t"/>
              <a:pathLst>
                <a:path extrusionOk="0" h="2638" w="2291">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7835075" y="4123950"/>
              <a:ext cx="82150" cy="81950"/>
            </a:xfrm>
            <a:custGeom>
              <a:rect b="b" l="l" r="r" t="t"/>
              <a:pathLst>
                <a:path extrusionOk="0" h="1639" w="1643">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7769725" y="4136750"/>
              <a:ext cx="121200" cy="133250"/>
            </a:xfrm>
            <a:custGeom>
              <a:rect b="b" l="l" r="r" t="t"/>
              <a:pathLst>
                <a:path extrusionOk="0" h="2665" w="2424">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7785925" y="4138500"/>
              <a:ext cx="101700" cy="119000"/>
            </a:xfrm>
            <a:custGeom>
              <a:rect b="b" l="l" r="r" t="t"/>
              <a:pathLst>
                <a:path extrusionOk="0" h="2380" w="2034">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7773625" y="4148550"/>
              <a:ext cx="102250" cy="120150"/>
            </a:xfrm>
            <a:custGeom>
              <a:rect b="b" l="l" r="r" t="t"/>
              <a:pathLst>
                <a:path extrusionOk="0" h="2403" w="2045">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7839525" y="4128450"/>
              <a:ext cx="75450" cy="69300"/>
            </a:xfrm>
            <a:custGeom>
              <a:rect b="b" l="l" r="r" t="t"/>
              <a:pathLst>
                <a:path extrusionOk="0" h="1386" w="1509">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7814975" y="4170350"/>
              <a:ext cx="127950" cy="116800"/>
            </a:xfrm>
            <a:custGeom>
              <a:rect b="b" l="l" r="r" t="t"/>
              <a:pathLst>
                <a:path extrusionOk="0" h="2336" w="2559">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7747375" y="4098800"/>
              <a:ext cx="106750" cy="90550"/>
            </a:xfrm>
            <a:custGeom>
              <a:rect b="b" l="l" r="r" t="t"/>
              <a:pathLst>
                <a:path extrusionOk="0" h="1811" w="2135">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7757975" y="4106650"/>
              <a:ext cx="112900" cy="108400"/>
            </a:xfrm>
            <a:custGeom>
              <a:rect b="b" l="l" r="r" t="t"/>
              <a:pathLst>
                <a:path extrusionOk="0" h="2168" w="2258">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48"/>
          <p:cNvSpPr txBox="1"/>
          <p:nvPr>
            <p:ph type="title"/>
          </p:nvPr>
        </p:nvSpPr>
        <p:spPr>
          <a:xfrm>
            <a:off x="257950" y="0"/>
            <a:ext cx="3304800" cy="7233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2"/>
                </a:solidFill>
              </a:rPr>
              <a:t>Loading</a:t>
            </a:r>
            <a:r>
              <a:rPr lang="en"/>
              <a:t> </a:t>
            </a:r>
            <a:r>
              <a:rPr b="1" lang="en">
                <a:latin typeface="Montserrat"/>
                <a:ea typeface="Montserrat"/>
                <a:cs typeface="Montserrat"/>
                <a:sym typeface="Montserrat"/>
              </a:rPr>
              <a:t>DASHBOARD</a:t>
            </a:r>
            <a:endParaRPr b="1">
              <a:latin typeface="Montserrat"/>
              <a:ea typeface="Montserrat"/>
              <a:cs typeface="Montserrat"/>
              <a:sym typeface="Montserrat"/>
            </a:endParaRPr>
          </a:p>
        </p:txBody>
      </p:sp>
      <p:pic>
        <p:nvPicPr>
          <p:cNvPr id="1736" name="Google Shape;1736;p48"/>
          <p:cNvPicPr preferRelativeResize="0"/>
          <p:nvPr/>
        </p:nvPicPr>
        <p:blipFill>
          <a:blip r:embed="rId3">
            <a:alphaModFix/>
          </a:blip>
          <a:stretch>
            <a:fillRect/>
          </a:stretch>
        </p:blipFill>
        <p:spPr>
          <a:xfrm>
            <a:off x="175592" y="1154812"/>
            <a:ext cx="8854156" cy="35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49"/>
          <p:cNvSpPr txBox="1"/>
          <p:nvPr>
            <p:ph idx="6" type="title"/>
          </p:nvPr>
        </p:nvSpPr>
        <p:spPr>
          <a:xfrm>
            <a:off x="720000" y="190925"/>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SCREEN</a:t>
            </a:r>
            <a:r>
              <a:rPr b="1" lang="en">
                <a:solidFill>
                  <a:schemeClr val="dk2"/>
                </a:solidFill>
                <a:latin typeface="Montserrat"/>
                <a:ea typeface="Montserrat"/>
                <a:cs typeface="Montserrat"/>
                <a:sym typeface="Montserrat"/>
              </a:rPr>
              <a:t>SHOTS</a:t>
            </a:r>
            <a:endParaRPr b="1">
              <a:solidFill>
                <a:schemeClr val="dk2"/>
              </a:solidFill>
              <a:latin typeface="Montserrat"/>
              <a:ea typeface="Montserrat"/>
              <a:cs typeface="Montserrat"/>
              <a:sym typeface="Montserrat"/>
            </a:endParaRPr>
          </a:p>
        </p:txBody>
      </p:sp>
      <p:sp>
        <p:nvSpPr>
          <p:cNvPr id="1742" name="Google Shape;1742;p49"/>
          <p:cNvSpPr txBox="1"/>
          <p:nvPr>
            <p:ph type="title"/>
          </p:nvPr>
        </p:nvSpPr>
        <p:spPr>
          <a:xfrm>
            <a:off x="720000" y="353527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Cornwall</a:t>
            </a:r>
            <a:endParaRPr/>
          </a:p>
        </p:txBody>
      </p:sp>
      <p:sp>
        <p:nvSpPr>
          <p:cNvPr id="1743" name="Google Shape;1743;p49"/>
          <p:cNvSpPr txBox="1"/>
          <p:nvPr>
            <p:ph idx="2" type="title"/>
          </p:nvPr>
        </p:nvSpPr>
        <p:spPr>
          <a:xfrm>
            <a:off x="6328813" y="353527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Hamilton</a:t>
            </a:r>
            <a:endParaRPr/>
          </a:p>
        </p:txBody>
      </p:sp>
      <p:sp>
        <p:nvSpPr>
          <p:cNvPr id="1744" name="Google Shape;1744;p49"/>
          <p:cNvSpPr txBox="1"/>
          <p:nvPr>
            <p:ph idx="4" type="title"/>
          </p:nvPr>
        </p:nvSpPr>
        <p:spPr>
          <a:xfrm>
            <a:off x="3402000" y="353527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Toronto</a:t>
            </a:r>
            <a:endParaRPr/>
          </a:p>
        </p:txBody>
      </p:sp>
      <p:sp>
        <p:nvSpPr>
          <p:cNvPr id="1745" name="Google Shape;1745;p49"/>
          <p:cNvSpPr/>
          <p:nvPr/>
        </p:nvSpPr>
        <p:spPr>
          <a:xfrm>
            <a:off x="1458000" y="1818061"/>
            <a:ext cx="864000" cy="86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6" name="Google Shape;1746;p49"/>
          <p:cNvSpPr/>
          <p:nvPr/>
        </p:nvSpPr>
        <p:spPr>
          <a:xfrm>
            <a:off x="6822000" y="1818061"/>
            <a:ext cx="864000" cy="86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747" name="Google Shape;1747;p49"/>
          <p:cNvGrpSpPr/>
          <p:nvPr/>
        </p:nvGrpSpPr>
        <p:grpSpPr>
          <a:xfrm>
            <a:off x="6946196" y="1941652"/>
            <a:ext cx="615608" cy="615618"/>
            <a:chOff x="3888116" y="1885993"/>
            <a:chExt cx="360912" cy="360833"/>
          </a:xfrm>
        </p:grpSpPr>
        <p:sp>
          <p:nvSpPr>
            <p:cNvPr id="1748" name="Google Shape;1748;p49"/>
            <p:cNvSpPr/>
            <p:nvPr/>
          </p:nvSpPr>
          <p:spPr>
            <a:xfrm>
              <a:off x="4015960" y="1955838"/>
              <a:ext cx="14130" cy="14161"/>
            </a:xfrm>
            <a:custGeom>
              <a:rect b="b" l="l" r="r" t="t"/>
              <a:pathLst>
                <a:path extrusionOk="0" h="898" w="896">
                  <a:moveTo>
                    <a:pt x="448" y="0"/>
                  </a:moveTo>
                  <a:cubicBezTo>
                    <a:pt x="330" y="0"/>
                    <a:pt x="218" y="47"/>
                    <a:pt x="132" y="131"/>
                  </a:cubicBezTo>
                  <a:cubicBezTo>
                    <a:pt x="51" y="212"/>
                    <a:pt x="1" y="330"/>
                    <a:pt x="1" y="448"/>
                  </a:cubicBezTo>
                  <a:cubicBezTo>
                    <a:pt x="1" y="565"/>
                    <a:pt x="51" y="680"/>
                    <a:pt x="132" y="767"/>
                  </a:cubicBezTo>
                  <a:cubicBezTo>
                    <a:pt x="213" y="848"/>
                    <a:pt x="330" y="897"/>
                    <a:pt x="448" y="897"/>
                  </a:cubicBezTo>
                  <a:cubicBezTo>
                    <a:pt x="566" y="897"/>
                    <a:pt x="681" y="848"/>
                    <a:pt x="764" y="767"/>
                  </a:cubicBezTo>
                  <a:cubicBezTo>
                    <a:pt x="851" y="683"/>
                    <a:pt x="895" y="565"/>
                    <a:pt x="895" y="448"/>
                  </a:cubicBezTo>
                  <a:cubicBezTo>
                    <a:pt x="895" y="330"/>
                    <a:pt x="848" y="217"/>
                    <a:pt x="764" y="131"/>
                  </a:cubicBezTo>
                  <a:cubicBezTo>
                    <a:pt x="683" y="47"/>
                    <a:pt x="566" y="0"/>
                    <a:pt x="4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3888116" y="1885993"/>
              <a:ext cx="360912" cy="360833"/>
            </a:xfrm>
            <a:custGeom>
              <a:rect b="b" l="l" r="r" t="t"/>
              <a:pathLst>
                <a:path extrusionOk="0" h="22881" w="22886">
                  <a:moveTo>
                    <a:pt x="3567" y="6660"/>
                  </a:moveTo>
                  <a:lnTo>
                    <a:pt x="3567" y="7913"/>
                  </a:lnTo>
                  <a:lnTo>
                    <a:pt x="887" y="7913"/>
                  </a:lnTo>
                  <a:lnTo>
                    <a:pt x="887" y="6660"/>
                  </a:lnTo>
                  <a:close/>
                  <a:moveTo>
                    <a:pt x="14429" y="10206"/>
                  </a:moveTo>
                  <a:lnTo>
                    <a:pt x="14429" y="14121"/>
                  </a:lnTo>
                  <a:lnTo>
                    <a:pt x="9892" y="14121"/>
                  </a:lnTo>
                  <a:lnTo>
                    <a:pt x="9892" y="12688"/>
                  </a:lnTo>
                  <a:lnTo>
                    <a:pt x="14429" y="10206"/>
                  </a:lnTo>
                  <a:close/>
                  <a:moveTo>
                    <a:pt x="19858" y="10206"/>
                  </a:moveTo>
                  <a:lnTo>
                    <a:pt x="19858" y="14121"/>
                  </a:lnTo>
                  <a:lnTo>
                    <a:pt x="15321" y="14121"/>
                  </a:lnTo>
                  <a:lnTo>
                    <a:pt x="15321" y="12688"/>
                  </a:lnTo>
                  <a:lnTo>
                    <a:pt x="19858" y="10206"/>
                  </a:lnTo>
                  <a:close/>
                  <a:moveTo>
                    <a:pt x="3567" y="8805"/>
                  </a:moveTo>
                  <a:lnTo>
                    <a:pt x="3567" y="21986"/>
                  </a:lnTo>
                  <a:lnTo>
                    <a:pt x="2675" y="21986"/>
                  </a:lnTo>
                  <a:lnTo>
                    <a:pt x="2675" y="19277"/>
                  </a:lnTo>
                  <a:cubicBezTo>
                    <a:pt x="2675" y="19029"/>
                    <a:pt x="2477" y="18830"/>
                    <a:pt x="2228" y="18830"/>
                  </a:cubicBezTo>
                  <a:cubicBezTo>
                    <a:pt x="1980" y="18830"/>
                    <a:pt x="1778" y="19029"/>
                    <a:pt x="1778" y="19277"/>
                  </a:cubicBezTo>
                  <a:lnTo>
                    <a:pt x="1778" y="21986"/>
                  </a:lnTo>
                  <a:lnTo>
                    <a:pt x="887" y="21986"/>
                  </a:lnTo>
                  <a:lnTo>
                    <a:pt x="887" y="8805"/>
                  </a:lnTo>
                  <a:close/>
                  <a:moveTo>
                    <a:pt x="9001" y="10206"/>
                  </a:moveTo>
                  <a:lnTo>
                    <a:pt x="9001" y="14121"/>
                  </a:lnTo>
                  <a:lnTo>
                    <a:pt x="7236" y="14121"/>
                  </a:lnTo>
                  <a:cubicBezTo>
                    <a:pt x="6987" y="14121"/>
                    <a:pt x="6786" y="14322"/>
                    <a:pt x="6786" y="14571"/>
                  </a:cubicBezTo>
                  <a:lnTo>
                    <a:pt x="6786" y="21989"/>
                  </a:lnTo>
                  <a:lnTo>
                    <a:pt x="4464" y="21989"/>
                  </a:lnTo>
                  <a:lnTo>
                    <a:pt x="4464" y="12690"/>
                  </a:lnTo>
                  <a:lnTo>
                    <a:pt x="9001" y="10206"/>
                  </a:lnTo>
                  <a:close/>
                  <a:moveTo>
                    <a:pt x="21978" y="15018"/>
                  </a:moveTo>
                  <a:lnTo>
                    <a:pt x="21978" y="21989"/>
                  </a:lnTo>
                  <a:lnTo>
                    <a:pt x="7680" y="21989"/>
                  </a:lnTo>
                  <a:lnTo>
                    <a:pt x="7680" y="15018"/>
                  </a:lnTo>
                  <a:close/>
                  <a:moveTo>
                    <a:pt x="3368" y="0"/>
                  </a:moveTo>
                  <a:cubicBezTo>
                    <a:pt x="1512" y="0"/>
                    <a:pt x="0" y="1512"/>
                    <a:pt x="0" y="3368"/>
                  </a:cubicBezTo>
                  <a:lnTo>
                    <a:pt x="0" y="22434"/>
                  </a:lnTo>
                  <a:cubicBezTo>
                    <a:pt x="0" y="22682"/>
                    <a:pt x="202" y="22881"/>
                    <a:pt x="450" y="22881"/>
                  </a:cubicBezTo>
                  <a:lnTo>
                    <a:pt x="22436" y="22881"/>
                  </a:lnTo>
                  <a:cubicBezTo>
                    <a:pt x="22684" y="22881"/>
                    <a:pt x="22886" y="22682"/>
                    <a:pt x="22886" y="22434"/>
                  </a:cubicBezTo>
                  <a:lnTo>
                    <a:pt x="22886" y="14571"/>
                  </a:lnTo>
                  <a:cubicBezTo>
                    <a:pt x="22875" y="14325"/>
                    <a:pt x="22671" y="14123"/>
                    <a:pt x="22428" y="14123"/>
                  </a:cubicBezTo>
                  <a:lnTo>
                    <a:pt x="20749" y="14123"/>
                  </a:lnTo>
                  <a:lnTo>
                    <a:pt x="20749" y="9453"/>
                  </a:lnTo>
                  <a:cubicBezTo>
                    <a:pt x="20749" y="9299"/>
                    <a:pt x="20668" y="9150"/>
                    <a:pt x="20532" y="9069"/>
                  </a:cubicBezTo>
                  <a:cubicBezTo>
                    <a:pt x="20461" y="9027"/>
                    <a:pt x="20382" y="9006"/>
                    <a:pt x="20303" y="9006"/>
                  </a:cubicBezTo>
                  <a:cubicBezTo>
                    <a:pt x="20229" y="9006"/>
                    <a:pt x="20156" y="9024"/>
                    <a:pt x="20090" y="9061"/>
                  </a:cubicBezTo>
                  <a:lnTo>
                    <a:pt x="15321" y="11671"/>
                  </a:lnTo>
                  <a:lnTo>
                    <a:pt x="15321" y="9451"/>
                  </a:lnTo>
                  <a:cubicBezTo>
                    <a:pt x="15321" y="9294"/>
                    <a:pt x="15240" y="9147"/>
                    <a:pt x="15101" y="9066"/>
                  </a:cubicBezTo>
                  <a:cubicBezTo>
                    <a:pt x="15030" y="9024"/>
                    <a:pt x="14951" y="9002"/>
                    <a:pt x="14872" y="9002"/>
                  </a:cubicBezTo>
                  <a:cubicBezTo>
                    <a:pt x="14800" y="9002"/>
                    <a:pt x="14727" y="9021"/>
                    <a:pt x="14662" y="9058"/>
                  </a:cubicBezTo>
                  <a:lnTo>
                    <a:pt x="9892" y="11668"/>
                  </a:lnTo>
                  <a:lnTo>
                    <a:pt x="9892" y="9448"/>
                  </a:lnTo>
                  <a:cubicBezTo>
                    <a:pt x="9892" y="9291"/>
                    <a:pt x="9811" y="9145"/>
                    <a:pt x="9673" y="9061"/>
                  </a:cubicBezTo>
                  <a:cubicBezTo>
                    <a:pt x="9603" y="9019"/>
                    <a:pt x="9525" y="8998"/>
                    <a:pt x="9447" y="8998"/>
                  </a:cubicBezTo>
                  <a:cubicBezTo>
                    <a:pt x="9373" y="8998"/>
                    <a:pt x="9298" y="9017"/>
                    <a:pt x="9231" y="9056"/>
                  </a:cubicBezTo>
                  <a:lnTo>
                    <a:pt x="4464" y="11671"/>
                  </a:lnTo>
                  <a:lnTo>
                    <a:pt x="4464" y="5764"/>
                  </a:lnTo>
                  <a:cubicBezTo>
                    <a:pt x="4464" y="5520"/>
                    <a:pt x="4663" y="5319"/>
                    <a:pt x="4908" y="5319"/>
                  </a:cubicBezTo>
                  <a:lnTo>
                    <a:pt x="6765" y="5319"/>
                  </a:lnTo>
                  <a:cubicBezTo>
                    <a:pt x="7013" y="5319"/>
                    <a:pt x="7212" y="5120"/>
                    <a:pt x="7212" y="4872"/>
                  </a:cubicBezTo>
                  <a:cubicBezTo>
                    <a:pt x="7212" y="4623"/>
                    <a:pt x="7013" y="4425"/>
                    <a:pt x="6765" y="4425"/>
                  </a:cubicBezTo>
                  <a:lnTo>
                    <a:pt x="4908" y="4425"/>
                  </a:lnTo>
                  <a:cubicBezTo>
                    <a:pt x="4168" y="4425"/>
                    <a:pt x="3570" y="5026"/>
                    <a:pt x="3570" y="5761"/>
                  </a:cubicBezTo>
                  <a:lnTo>
                    <a:pt x="3570" y="5764"/>
                  </a:lnTo>
                  <a:lnTo>
                    <a:pt x="889" y="5764"/>
                  </a:lnTo>
                  <a:lnTo>
                    <a:pt x="889" y="3366"/>
                  </a:lnTo>
                  <a:cubicBezTo>
                    <a:pt x="889" y="2003"/>
                    <a:pt x="1998" y="892"/>
                    <a:pt x="3366" y="892"/>
                  </a:cubicBezTo>
                  <a:cubicBezTo>
                    <a:pt x="4150" y="892"/>
                    <a:pt x="4872" y="1250"/>
                    <a:pt x="5342" y="1880"/>
                  </a:cubicBezTo>
                  <a:cubicBezTo>
                    <a:pt x="5430" y="1997"/>
                    <a:pt x="5565" y="2060"/>
                    <a:pt x="5701" y="2060"/>
                  </a:cubicBezTo>
                  <a:cubicBezTo>
                    <a:pt x="5794" y="2060"/>
                    <a:pt x="5888" y="2031"/>
                    <a:pt x="5967" y="1969"/>
                  </a:cubicBezTo>
                  <a:cubicBezTo>
                    <a:pt x="6164" y="1823"/>
                    <a:pt x="6205" y="1541"/>
                    <a:pt x="6054" y="1344"/>
                  </a:cubicBezTo>
                  <a:cubicBezTo>
                    <a:pt x="5996" y="1266"/>
                    <a:pt x="5933" y="1193"/>
                    <a:pt x="5871" y="1120"/>
                  </a:cubicBezTo>
                  <a:cubicBezTo>
                    <a:pt x="6242" y="970"/>
                    <a:pt x="6637" y="892"/>
                    <a:pt x="7042" y="892"/>
                  </a:cubicBezTo>
                  <a:cubicBezTo>
                    <a:pt x="8052" y="892"/>
                    <a:pt x="9006" y="1384"/>
                    <a:pt x="9592" y="2213"/>
                  </a:cubicBezTo>
                  <a:cubicBezTo>
                    <a:pt x="9681" y="2335"/>
                    <a:pt x="9817" y="2401"/>
                    <a:pt x="9958" y="2401"/>
                  </a:cubicBezTo>
                  <a:cubicBezTo>
                    <a:pt x="10047" y="2401"/>
                    <a:pt x="10138" y="2375"/>
                    <a:pt x="10217" y="2320"/>
                  </a:cubicBezTo>
                  <a:cubicBezTo>
                    <a:pt x="10418" y="2176"/>
                    <a:pt x="10465" y="1899"/>
                    <a:pt x="10324" y="1695"/>
                  </a:cubicBezTo>
                  <a:cubicBezTo>
                    <a:pt x="10232" y="1567"/>
                    <a:pt x="10138" y="1446"/>
                    <a:pt x="10034" y="1331"/>
                  </a:cubicBezTo>
                  <a:lnTo>
                    <a:pt x="12709" y="1331"/>
                  </a:lnTo>
                  <a:cubicBezTo>
                    <a:pt x="13564" y="1331"/>
                    <a:pt x="14257" y="2024"/>
                    <a:pt x="14257" y="2879"/>
                  </a:cubicBezTo>
                  <a:cubicBezTo>
                    <a:pt x="14257" y="3732"/>
                    <a:pt x="13564" y="4425"/>
                    <a:pt x="12709" y="4425"/>
                  </a:cubicBezTo>
                  <a:lnTo>
                    <a:pt x="10342" y="4425"/>
                  </a:lnTo>
                  <a:cubicBezTo>
                    <a:pt x="10094" y="4425"/>
                    <a:pt x="9895" y="4623"/>
                    <a:pt x="9895" y="4872"/>
                  </a:cubicBezTo>
                  <a:cubicBezTo>
                    <a:pt x="9895" y="5120"/>
                    <a:pt x="10094" y="5319"/>
                    <a:pt x="10342" y="5319"/>
                  </a:cubicBezTo>
                  <a:lnTo>
                    <a:pt x="12709" y="5319"/>
                  </a:lnTo>
                  <a:cubicBezTo>
                    <a:pt x="14053" y="5319"/>
                    <a:pt x="15148" y="4223"/>
                    <a:pt x="15148" y="2882"/>
                  </a:cubicBezTo>
                  <a:cubicBezTo>
                    <a:pt x="15148" y="1538"/>
                    <a:pt x="14053" y="442"/>
                    <a:pt x="12709" y="442"/>
                  </a:cubicBezTo>
                  <a:lnTo>
                    <a:pt x="8875" y="442"/>
                  </a:lnTo>
                  <a:cubicBezTo>
                    <a:pt x="8316" y="155"/>
                    <a:pt x="7693" y="0"/>
                    <a:pt x="7047" y="0"/>
                  </a:cubicBezTo>
                  <a:cubicBezTo>
                    <a:pt x="6373" y="0"/>
                    <a:pt x="5711" y="170"/>
                    <a:pt x="5123" y="492"/>
                  </a:cubicBezTo>
                  <a:cubicBezTo>
                    <a:pt x="4602" y="176"/>
                    <a:pt x="4001" y="0"/>
                    <a:pt x="33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4033915" y="2157403"/>
              <a:ext cx="46569" cy="47972"/>
            </a:xfrm>
            <a:custGeom>
              <a:rect b="b" l="l" r="r" t="t"/>
              <a:pathLst>
                <a:path extrusionOk="0" h="3042" w="2953">
                  <a:moveTo>
                    <a:pt x="2056" y="898"/>
                  </a:moveTo>
                  <a:lnTo>
                    <a:pt x="2056" y="2148"/>
                  </a:lnTo>
                  <a:lnTo>
                    <a:pt x="897" y="2148"/>
                  </a:lnTo>
                  <a:lnTo>
                    <a:pt x="897" y="898"/>
                  </a:lnTo>
                  <a:close/>
                  <a:moveTo>
                    <a:pt x="447" y="1"/>
                  </a:moveTo>
                  <a:cubicBezTo>
                    <a:pt x="199" y="1"/>
                    <a:pt x="0" y="199"/>
                    <a:pt x="0" y="448"/>
                  </a:cubicBezTo>
                  <a:lnTo>
                    <a:pt x="0" y="2595"/>
                  </a:lnTo>
                  <a:cubicBezTo>
                    <a:pt x="3" y="2843"/>
                    <a:pt x="204" y="3042"/>
                    <a:pt x="447" y="3042"/>
                  </a:cubicBezTo>
                  <a:lnTo>
                    <a:pt x="2503" y="3042"/>
                  </a:lnTo>
                  <a:cubicBezTo>
                    <a:pt x="2754" y="3042"/>
                    <a:pt x="2953" y="2843"/>
                    <a:pt x="2953" y="2595"/>
                  </a:cubicBezTo>
                  <a:lnTo>
                    <a:pt x="2953" y="448"/>
                  </a:lnTo>
                  <a:cubicBezTo>
                    <a:pt x="2953" y="199"/>
                    <a:pt x="2751" y="1"/>
                    <a:pt x="25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4098807" y="2157403"/>
              <a:ext cx="46537" cy="47972"/>
            </a:xfrm>
            <a:custGeom>
              <a:rect b="b" l="l" r="r" t="t"/>
              <a:pathLst>
                <a:path extrusionOk="0" h="3042" w="2951">
                  <a:moveTo>
                    <a:pt x="2056" y="898"/>
                  </a:moveTo>
                  <a:lnTo>
                    <a:pt x="2056" y="2148"/>
                  </a:lnTo>
                  <a:lnTo>
                    <a:pt x="895" y="2148"/>
                  </a:lnTo>
                  <a:lnTo>
                    <a:pt x="895" y="898"/>
                  </a:lnTo>
                  <a:close/>
                  <a:moveTo>
                    <a:pt x="448" y="1"/>
                  </a:moveTo>
                  <a:cubicBezTo>
                    <a:pt x="199" y="1"/>
                    <a:pt x="1" y="199"/>
                    <a:pt x="1" y="448"/>
                  </a:cubicBezTo>
                  <a:lnTo>
                    <a:pt x="1" y="2595"/>
                  </a:lnTo>
                  <a:cubicBezTo>
                    <a:pt x="3" y="2843"/>
                    <a:pt x="202" y="3042"/>
                    <a:pt x="448" y="3042"/>
                  </a:cubicBezTo>
                  <a:lnTo>
                    <a:pt x="2503" y="3042"/>
                  </a:lnTo>
                  <a:cubicBezTo>
                    <a:pt x="2751" y="3042"/>
                    <a:pt x="2950" y="2843"/>
                    <a:pt x="2950" y="2595"/>
                  </a:cubicBezTo>
                  <a:lnTo>
                    <a:pt x="2950" y="448"/>
                  </a:lnTo>
                  <a:cubicBezTo>
                    <a:pt x="2950" y="199"/>
                    <a:pt x="2751" y="1"/>
                    <a:pt x="25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4163668" y="2157403"/>
              <a:ext cx="46569" cy="47972"/>
            </a:xfrm>
            <a:custGeom>
              <a:rect b="b" l="l" r="r" t="t"/>
              <a:pathLst>
                <a:path extrusionOk="0" h="3042" w="2953">
                  <a:moveTo>
                    <a:pt x="2055" y="898"/>
                  </a:moveTo>
                  <a:lnTo>
                    <a:pt x="2055" y="2148"/>
                  </a:lnTo>
                  <a:lnTo>
                    <a:pt x="897" y="2148"/>
                  </a:lnTo>
                  <a:lnTo>
                    <a:pt x="897" y="898"/>
                  </a:lnTo>
                  <a:close/>
                  <a:moveTo>
                    <a:pt x="447" y="1"/>
                  </a:moveTo>
                  <a:cubicBezTo>
                    <a:pt x="199" y="1"/>
                    <a:pt x="0" y="199"/>
                    <a:pt x="0" y="448"/>
                  </a:cubicBezTo>
                  <a:lnTo>
                    <a:pt x="0" y="2595"/>
                  </a:lnTo>
                  <a:cubicBezTo>
                    <a:pt x="0" y="2843"/>
                    <a:pt x="204" y="3042"/>
                    <a:pt x="447" y="3042"/>
                  </a:cubicBezTo>
                  <a:lnTo>
                    <a:pt x="2505" y="3042"/>
                  </a:lnTo>
                  <a:cubicBezTo>
                    <a:pt x="2754" y="3042"/>
                    <a:pt x="2952" y="2843"/>
                    <a:pt x="2952" y="2595"/>
                  </a:cubicBezTo>
                  <a:lnTo>
                    <a:pt x="2952" y="448"/>
                  </a:lnTo>
                  <a:cubicBezTo>
                    <a:pt x="2952" y="199"/>
                    <a:pt x="2751" y="1"/>
                    <a:pt x="25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3916168" y="2154847"/>
              <a:ext cx="14161" cy="14114"/>
            </a:xfrm>
            <a:custGeom>
              <a:rect b="b" l="l" r="r" t="t"/>
              <a:pathLst>
                <a:path extrusionOk="0" h="895" w="898">
                  <a:moveTo>
                    <a:pt x="450" y="1"/>
                  </a:moveTo>
                  <a:cubicBezTo>
                    <a:pt x="332" y="1"/>
                    <a:pt x="217" y="48"/>
                    <a:pt x="131" y="131"/>
                  </a:cubicBezTo>
                  <a:cubicBezTo>
                    <a:pt x="50" y="212"/>
                    <a:pt x="0" y="330"/>
                    <a:pt x="0" y="448"/>
                  </a:cubicBezTo>
                  <a:cubicBezTo>
                    <a:pt x="0" y="565"/>
                    <a:pt x="50" y="680"/>
                    <a:pt x="131" y="764"/>
                  </a:cubicBezTo>
                  <a:cubicBezTo>
                    <a:pt x="217" y="848"/>
                    <a:pt x="332" y="895"/>
                    <a:pt x="450" y="895"/>
                  </a:cubicBezTo>
                  <a:cubicBezTo>
                    <a:pt x="568" y="895"/>
                    <a:pt x="680" y="850"/>
                    <a:pt x="767" y="764"/>
                  </a:cubicBezTo>
                  <a:cubicBezTo>
                    <a:pt x="848" y="683"/>
                    <a:pt x="897" y="565"/>
                    <a:pt x="897" y="448"/>
                  </a:cubicBezTo>
                  <a:cubicBezTo>
                    <a:pt x="897" y="330"/>
                    <a:pt x="848" y="215"/>
                    <a:pt x="767" y="131"/>
                  </a:cubicBezTo>
                  <a:cubicBezTo>
                    <a:pt x="686" y="48"/>
                    <a:pt x="568" y="1"/>
                    <a:pt x="4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49"/>
          <p:cNvGrpSpPr/>
          <p:nvPr/>
        </p:nvGrpSpPr>
        <p:grpSpPr>
          <a:xfrm>
            <a:off x="1582204" y="1941659"/>
            <a:ext cx="615591" cy="615603"/>
            <a:chOff x="515635" y="3721332"/>
            <a:chExt cx="361496" cy="360423"/>
          </a:xfrm>
        </p:grpSpPr>
        <p:sp>
          <p:nvSpPr>
            <p:cNvPr id="1755" name="Google Shape;1755;p49"/>
            <p:cNvSpPr/>
            <p:nvPr/>
          </p:nvSpPr>
          <p:spPr>
            <a:xfrm>
              <a:off x="617036" y="3928388"/>
              <a:ext cx="14114" cy="41869"/>
            </a:xfrm>
            <a:custGeom>
              <a:rect b="b" l="l" r="r" t="t"/>
              <a:pathLst>
                <a:path extrusionOk="0" h="2655" w="895">
                  <a:moveTo>
                    <a:pt x="448" y="1"/>
                  </a:moveTo>
                  <a:cubicBezTo>
                    <a:pt x="199" y="1"/>
                    <a:pt x="0" y="199"/>
                    <a:pt x="0" y="448"/>
                  </a:cubicBezTo>
                  <a:lnTo>
                    <a:pt x="0" y="2208"/>
                  </a:lnTo>
                  <a:cubicBezTo>
                    <a:pt x="3" y="2456"/>
                    <a:pt x="202" y="2655"/>
                    <a:pt x="448" y="2655"/>
                  </a:cubicBezTo>
                  <a:cubicBezTo>
                    <a:pt x="693" y="2655"/>
                    <a:pt x="895" y="2456"/>
                    <a:pt x="895" y="2208"/>
                  </a:cubicBezTo>
                  <a:lnTo>
                    <a:pt x="895" y="448"/>
                  </a:lnTo>
                  <a:cubicBezTo>
                    <a:pt x="895" y="202"/>
                    <a:pt x="696" y="1"/>
                    <a:pt x="4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653671" y="3928388"/>
              <a:ext cx="14161" cy="41869"/>
            </a:xfrm>
            <a:custGeom>
              <a:rect b="b" l="l" r="r" t="t"/>
              <a:pathLst>
                <a:path extrusionOk="0" h="2655" w="898">
                  <a:moveTo>
                    <a:pt x="450" y="1"/>
                  </a:moveTo>
                  <a:cubicBezTo>
                    <a:pt x="204" y="1"/>
                    <a:pt x="0" y="199"/>
                    <a:pt x="0" y="448"/>
                  </a:cubicBezTo>
                  <a:lnTo>
                    <a:pt x="0" y="2208"/>
                  </a:lnTo>
                  <a:cubicBezTo>
                    <a:pt x="3" y="2456"/>
                    <a:pt x="202" y="2655"/>
                    <a:pt x="450" y="2655"/>
                  </a:cubicBezTo>
                  <a:cubicBezTo>
                    <a:pt x="693" y="2655"/>
                    <a:pt x="897" y="2456"/>
                    <a:pt x="897" y="2208"/>
                  </a:cubicBezTo>
                  <a:lnTo>
                    <a:pt x="897" y="448"/>
                  </a:lnTo>
                  <a:cubicBezTo>
                    <a:pt x="897" y="202"/>
                    <a:pt x="699" y="1"/>
                    <a:pt x="4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690306" y="3928388"/>
              <a:ext cx="14161" cy="41869"/>
            </a:xfrm>
            <a:custGeom>
              <a:rect b="b" l="l" r="r" t="t"/>
              <a:pathLst>
                <a:path extrusionOk="0" h="2655" w="898">
                  <a:moveTo>
                    <a:pt x="448" y="1"/>
                  </a:moveTo>
                  <a:cubicBezTo>
                    <a:pt x="204" y="1"/>
                    <a:pt x="0" y="199"/>
                    <a:pt x="0" y="448"/>
                  </a:cubicBezTo>
                  <a:lnTo>
                    <a:pt x="0" y="2208"/>
                  </a:lnTo>
                  <a:cubicBezTo>
                    <a:pt x="0" y="2456"/>
                    <a:pt x="199" y="2655"/>
                    <a:pt x="448" y="2655"/>
                  </a:cubicBezTo>
                  <a:cubicBezTo>
                    <a:pt x="693" y="2655"/>
                    <a:pt x="897" y="2456"/>
                    <a:pt x="897" y="2208"/>
                  </a:cubicBezTo>
                  <a:lnTo>
                    <a:pt x="897" y="448"/>
                  </a:lnTo>
                  <a:cubicBezTo>
                    <a:pt x="897" y="202"/>
                    <a:pt x="696" y="1"/>
                    <a:pt x="4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9"/>
            <p:cNvSpPr/>
            <p:nvPr/>
          </p:nvSpPr>
          <p:spPr>
            <a:xfrm>
              <a:off x="726894" y="3928388"/>
              <a:ext cx="14161" cy="41869"/>
            </a:xfrm>
            <a:custGeom>
              <a:rect b="b" l="l" r="r" t="t"/>
              <a:pathLst>
                <a:path extrusionOk="0" h="2655" w="898">
                  <a:moveTo>
                    <a:pt x="451" y="1"/>
                  </a:moveTo>
                  <a:cubicBezTo>
                    <a:pt x="205" y="1"/>
                    <a:pt x="1" y="199"/>
                    <a:pt x="1" y="448"/>
                  </a:cubicBezTo>
                  <a:lnTo>
                    <a:pt x="1" y="2208"/>
                  </a:lnTo>
                  <a:cubicBezTo>
                    <a:pt x="4" y="2456"/>
                    <a:pt x="202" y="2655"/>
                    <a:pt x="451" y="2655"/>
                  </a:cubicBezTo>
                  <a:cubicBezTo>
                    <a:pt x="696" y="2655"/>
                    <a:pt x="898" y="2456"/>
                    <a:pt x="898" y="2208"/>
                  </a:cubicBezTo>
                  <a:lnTo>
                    <a:pt x="898" y="448"/>
                  </a:lnTo>
                  <a:cubicBezTo>
                    <a:pt x="898" y="202"/>
                    <a:pt x="699" y="1"/>
                    <a:pt x="4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9"/>
            <p:cNvSpPr/>
            <p:nvPr/>
          </p:nvSpPr>
          <p:spPr>
            <a:xfrm>
              <a:off x="515635" y="3721332"/>
              <a:ext cx="361496" cy="360423"/>
            </a:xfrm>
            <a:custGeom>
              <a:rect b="b" l="l" r="r" t="t"/>
              <a:pathLst>
                <a:path extrusionOk="0" h="22855" w="22923">
                  <a:moveTo>
                    <a:pt x="4385" y="879"/>
                  </a:moveTo>
                  <a:cubicBezTo>
                    <a:pt x="4929" y="879"/>
                    <a:pt x="5444" y="1146"/>
                    <a:pt x="5758" y="1593"/>
                  </a:cubicBezTo>
                  <a:cubicBezTo>
                    <a:pt x="5844" y="1716"/>
                    <a:pt x="5983" y="1781"/>
                    <a:pt x="6124" y="1781"/>
                  </a:cubicBezTo>
                  <a:cubicBezTo>
                    <a:pt x="6210" y="1781"/>
                    <a:pt x="6302" y="1755"/>
                    <a:pt x="6380" y="1700"/>
                  </a:cubicBezTo>
                  <a:cubicBezTo>
                    <a:pt x="6561" y="1572"/>
                    <a:pt x="6616" y="1337"/>
                    <a:pt x="6524" y="1146"/>
                  </a:cubicBezTo>
                  <a:lnTo>
                    <a:pt x="7089" y="1146"/>
                  </a:lnTo>
                  <a:cubicBezTo>
                    <a:pt x="7573" y="1146"/>
                    <a:pt x="7965" y="1538"/>
                    <a:pt x="7965" y="2022"/>
                  </a:cubicBezTo>
                  <a:cubicBezTo>
                    <a:pt x="7965" y="2506"/>
                    <a:pt x="7573" y="2898"/>
                    <a:pt x="7089" y="2898"/>
                  </a:cubicBezTo>
                  <a:lnTo>
                    <a:pt x="4874" y="2898"/>
                  </a:lnTo>
                  <a:cubicBezTo>
                    <a:pt x="4275" y="2898"/>
                    <a:pt x="3792" y="3382"/>
                    <a:pt x="3792" y="3978"/>
                  </a:cubicBezTo>
                  <a:lnTo>
                    <a:pt x="3792" y="4519"/>
                  </a:lnTo>
                  <a:lnTo>
                    <a:pt x="897" y="4519"/>
                  </a:lnTo>
                  <a:lnTo>
                    <a:pt x="897" y="2174"/>
                  </a:lnTo>
                  <a:cubicBezTo>
                    <a:pt x="894" y="1462"/>
                    <a:pt x="1475" y="884"/>
                    <a:pt x="2191" y="884"/>
                  </a:cubicBezTo>
                  <a:cubicBezTo>
                    <a:pt x="2602" y="884"/>
                    <a:pt x="2978" y="1073"/>
                    <a:pt x="3227" y="1400"/>
                  </a:cubicBezTo>
                  <a:cubicBezTo>
                    <a:pt x="3314" y="1516"/>
                    <a:pt x="3448" y="1577"/>
                    <a:pt x="3584" y="1577"/>
                  </a:cubicBezTo>
                  <a:cubicBezTo>
                    <a:pt x="3678" y="1577"/>
                    <a:pt x="3772" y="1548"/>
                    <a:pt x="3852" y="1488"/>
                  </a:cubicBezTo>
                  <a:cubicBezTo>
                    <a:pt x="4027" y="1358"/>
                    <a:pt x="4077" y="1120"/>
                    <a:pt x="3983" y="929"/>
                  </a:cubicBezTo>
                  <a:cubicBezTo>
                    <a:pt x="4113" y="898"/>
                    <a:pt x="4247" y="879"/>
                    <a:pt x="4385" y="879"/>
                  </a:cubicBezTo>
                  <a:close/>
                  <a:moveTo>
                    <a:pt x="4111" y="5413"/>
                  </a:moveTo>
                  <a:lnTo>
                    <a:pt x="4111" y="6661"/>
                  </a:lnTo>
                  <a:lnTo>
                    <a:pt x="897" y="6661"/>
                  </a:lnTo>
                  <a:lnTo>
                    <a:pt x="897" y="5413"/>
                  </a:lnTo>
                  <a:close/>
                  <a:moveTo>
                    <a:pt x="7144" y="6462"/>
                  </a:moveTo>
                  <a:lnTo>
                    <a:pt x="10180" y="8154"/>
                  </a:lnTo>
                  <a:lnTo>
                    <a:pt x="10180" y="10254"/>
                  </a:lnTo>
                  <a:lnTo>
                    <a:pt x="7144" y="10254"/>
                  </a:lnTo>
                  <a:lnTo>
                    <a:pt x="7144" y="6462"/>
                  </a:lnTo>
                  <a:close/>
                  <a:moveTo>
                    <a:pt x="11071" y="6462"/>
                  </a:moveTo>
                  <a:lnTo>
                    <a:pt x="14107" y="8154"/>
                  </a:lnTo>
                  <a:lnTo>
                    <a:pt x="14107" y="10254"/>
                  </a:lnTo>
                  <a:lnTo>
                    <a:pt x="11071" y="10254"/>
                  </a:lnTo>
                  <a:lnTo>
                    <a:pt x="11071" y="6462"/>
                  </a:lnTo>
                  <a:close/>
                  <a:moveTo>
                    <a:pt x="18213" y="13470"/>
                  </a:moveTo>
                  <a:lnTo>
                    <a:pt x="18213" y="15078"/>
                  </a:lnTo>
                  <a:lnTo>
                    <a:pt x="16610" y="15078"/>
                  </a:lnTo>
                  <a:lnTo>
                    <a:pt x="16610" y="13470"/>
                  </a:lnTo>
                  <a:close/>
                  <a:moveTo>
                    <a:pt x="4105" y="7555"/>
                  </a:moveTo>
                  <a:lnTo>
                    <a:pt x="4105" y="17756"/>
                  </a:lnTo>
                  <a:lnTo>
                    <a:pt x="894" y="17756"/>
                  </a:lnTo>
                  <a:lnTo>
                    <a:pt x="894" y="7555"/>
                  </a:lnTo>
                  <a:close/>
                  <a:moveTo>
                    <a:pt x="15713" y="11150"/>
                  </a:moveTo>
                  <a:lnTo>
                    <a:pt x="15713" y="17756"/>
                  </a:lnTo>
                  <a:lnTo>
                    <a:pt x="5002" y="17756"/>
                  </a:lnTo>
                  <a:lnTo>
                    <a:pt x="5002" y="11150"/>
                  </a:lnTo>
                  <a:close/>
                  <a:moveTo>
                    <a:pt x="19397" y="13467"/>
                  </a:moveTo>
                  <a:cubicBezTo>
                    <a:pt x="20812" y="13470"/>
                    <a:pt x="21963" y="14620"/>
                    <a:pt x="21963" y="16038"/>
                  </a:cubicBezTo>
                  <a:lnTo>
                    <a:pt x="21963" y="19087"/>
                  </a:lnTo>
                  <a:cubicBezTo>
                    <a:pt x="21793" y="19202"/>
                    <a:pt x="21596" y="19259"/>
                    <a:pt x="21387" y="19259"/>
                  </a:cubicBezTo>
                  <a:cubicBezTo>
                    <a:pt x="21113" y="19259"/>
                    <a:pt x="20851" y="19152"/>
                    <a:pt x="20658" y="18956"/>
                  </a:cubicBezTo>
                  <a:cubicBezTo>
                    <a:pt x="20626" y="18922"/>
                    <a:pt x="20590" y="18891"/>
                    <a:pt x="20558" y="18862"/>
                  </a:cubicBezTo>
                  <a:lnTo>
                    <a:pt x="20558" y="16971"/>
                  </a:lnTo>
                  <a:cubicBezTo>
                    <a:pt x="20558" y="16080"/>
                    <a:pt x="19939" y="15332"/>
                    <a:pt x="19107" y="15128"/>
                  </a:cubicBezTo>
                  <a:lnTo>
                    <a:pt x="19107" y="13467"/>
                  </a:lnTo>
                  <a:close/>
                  <a:moveTo>
                    <a:pt x="18663" y="15972"/>
                  </a:moveTo>
                  <a:cubicBezTo>
                    <a:pt x="19214" y="15972"/>
                    <a:pt x="19664" y="16422"/>
                    <a:pt x="19664" y="16974"/>
                  </a:cubicBezTo>
                  <a:lnTo>
                    <a:pt x="19664" y="18433"/>
                  </a:lnTo>
                  <a:cubicBezTo>
                    <a:pt x="19542" y="18409"/>
                    <a:pt x="19418" y="18398"/>
                    <a:pt x="19295" y="18398"/>
                  </a:cubicBezTo>
                  <a:cubicBezTo>
                    <a:pt x="18803" y="18398"/>
                    <a:pt x="18312" y="18585"/>
                    <a:pt x="17936" y="18959"/>
                  </a:cubicBezTo>
                  <a:cubicBezTo>
                    <a:pt x="17739" y="19155"/>
                    <a:pt x="17481" y="19262"/>
                    <a:pt x="17206" y="19262"/>
                  </a:cubicBezTo>
                  <a:cubicBezTo>
                    <a:pt x="16989" y="19262"/>
                    <a:pt x="16782" y="19194"/>
                    <a:pt x="16610" y="19071"/>
                  </a:cubicBezTo>
                  <a:lnTo>
                    <a:pt x="16610" y="15972"/>
                  </a:lnTo>
                  <a:close/>
                  <a:moveTo>
                    <a:pt x="15713" y="18647"/>
                  </a:moveTo>
                  <a:lnTo>
                    <a:pt x="15713" y="19275"/>
                  </a:lnTo>
                  <a:lnTo>
                    <a:pt x="15713" y="21953"/>
                  </a:lnTo>
                  <a:lnTo>
                    <a:pt x="894" y="21953"/>
                  </a:lnTo>
                  <a:lnTo>
                    <a:pt x="894" y="21061"/>
                  </a:lnTo>
                  <a:lnTo>
                    <a:pt x="4390" y="21061"/>
                  </a:lnTo>
                  <a:cubicBezTo>
                    <a:pt x="4636" y="21061"/>
                    <a:pt x="4838" y="20860"/>
                    <a:pt x="4838" y="20614"/>
                  </a:cubicBezTo>
                  <a:cubicBezTo>
                    <a:pt x="4838" y="20368"/>
                    <a:pt x="4639" y="20164"/>
                    <a:pt x="4390" y="20164"/>
                  </a:cubicBezTo>
                  <a:lnTo>
                    <a:pt x="894" y="20164"/>
                  </a:lnTo>
                  <a:lnTo>
                    <a:pt x="894" y="18647"/>
                  </a:lnTo>
                  <a:close/>
                  <a:moveTo>
                    <a:pt x="2186" y="1"/>
                  </a:moveTo>
                  <a:cubicBezTo>
                    <a:pt x="981" y="1"/>
                    <a:pt x="0" y="981"/>
                    <a:pt x="0" y="2187"/>
                  </a:cubicBezTo>
                  <a:lnTo>
                    <a:pt x="0" y="22408"/>
                  </a:lnTo>
                  <a:cubicBezTo>
                    <a:pt x="0" y="22653"/>
                    <a:pt x="199" y="22855"/>
                    <a:pt x="447" y="22855"/>
                  </a:cubicBezTo>
                  <a:lnTo>
                    <a:pt x="16160" y="22855"/>
                  </a:lnTo>
                  <a:cubicBezTo>
                    <a:pt x="16288" y="22855"/>
                    <a:pt x="16403" y="22800"/>
                    <a:pt x="16484" y="22714"/>
                  </a:cubicBezTo>
                  <a:cubicBezTo>
                    <a:pt x="16715" y="22807"/>
                    <a:pt x="16961" y="22854"/>
                    <a:pt x="17206" y="22854"/>
                  </a:cubicBezTo>
                  <a:cubicBezTo>
                    <a:pt x="17698" y="22854"/>
                    <a:pt x="18190" y="22665"/>
                    <a:pt x="18566" y="22290"/>
                  </a:cubicBezTo>
                  <a:cubicBezTo>
                    <a:pt x="18762" y="22094"/>
                    <a:pt x="19021" y="21987"/>
                    <a:pt x="19295" y="21987"/>
                  </a:cubicBezTo>
                  <a:cubicBezTo>
                    <a:pt x="19570" y="21987"/>
                    <a:pt x="19831" y="22094"/>
                    <a:pt x="20025" y="22290"/>
                  </a:cubicBezTo>
                  <a:cubicBezTo>
                    <a:pt x="20399" y="22666"/>
                    <a:pt x="20893" y="22852"/>
                    <a:pt x="21387" y="22852"/>
                  </a:cubicBezTo>
                  <a:cubicBezTo>
                    <a:pt x="21881" y="22852"/>
                    <a:pt x="22373" y="22666"/>
                    <a:pt x="22750" y="22290"/>
                  </a:cubicBezTo>
                  <a:cubicBezTo>
                    <a:pt x="22922" y="22117"/>
                    <a:pt x="22922" y="21832"/>
                    <a:pt x="22750" y="21660"/>
                  </a:cubicBezTo>
                  <a:cubicBezTo>
                    <a:pt x="22662" y="21567"/>
                    <a:pt x="22547" y="21521"/>
                    <a:pt x="22431" y="21521"/>
                  </a:cubicBezTo>
                  <a:cubicBezTo>
                    <a:pt x="22319" y="21521"/>
                    <a:pt x="22207" y="21564"/>
                    <a:pt x="22119" y="21649"/>
                  </a:cubicBezTo>
                  <a:cubicBezTo>
                    <a:pt x="21918" y="21851"/>
                    <a:pt x="21653" y="21951"/>
                    <a:pt x="21389" y="21951"/>
                  </a:cubicBezTo>
                  <a:cubicBezTo>
                    <a:pt x="21124" y="21951"/>
                    <a:pt x="20859" y="21851"/>
                    <a:pt x="20658" y="21649"/>
                  </a:cubicBezTo>
                  <a:cubicBezTo>
                    <a:pt x="20297" y="21286"/>
                    <a:pt x="19813" y="21082"/>
                    <a:pt x="19295" y="21082"/>
                  </a:cubicBezTo>
                  <a:cubicBezTo>
                    <a:pt x="18783" y="21082"/>
                    <a:pt x="18299" y="21283"/>
                    <a:pt x="17933" y="21649"/>
                  </a:cubicBezTo>
                  <a:cubicBezTo>
                    <a:pt x="17732" y="21851"/>
                    <a:pt x="17469" y="21951"/>
                    <a:pt x="17206" y="21951"/>
                  </a:cubicBezTo>
                  <a:cubicBezTo>
                    <a:pt x="16995" y="21951"/>
                    <a:pt x="16783" y="21886"/>
                    <a:pt x="16602" y="21756"/>
                  </a:cubicBezTo>
                  <a:lnTo>
                    <a:pt x="16602" y="20057"/>
                  </a:lnTo>
                  <a:cubicBezTo>
                    <a:pt x="16790" y="20120"/>
                    <a:pt x="16994" y="20151"/>
                    <a:pt x="17201" y="20151"/>
                  </a:cubicBezTo>
                  <a:cubicBezTo>
                    <a:pt x="17713" y="20151"/>
                    <a:pt x="18197" y="19952"/>
                    <a:pt x="18563" y="19586"/>
                  </a:cubicBezTo>
                  <a:cubicBezTo>
                    <a:pt x="18765" y="19385"/>
                    <a:pt x="19029" y="19284"/>
                    <a:pt x="19294" y="19284"/>
                  </a:cubicBezTo>
                  <a:cubicBezTo>
                    <a:pt x="19559" y="19284"/>
                    <a:pt x="19824" y="19385"/>
                    <a:pt x="20025" y="19586"/>
                  </a:cubicBezTo>
                  <a:cubicBezTo>
                    <a:pt x="20386" y="19950"/>
                    <a:pt x="20869" y="20151"/>
                    <a:pt x="21387" y="20151"/>
                  </a:cubicBezTo>
                  <a:cubicBezTo>
                    <a:pt x="21900" y="20151"/>
                    <a:pt x="22384" y="19952"/>
                    <a:pt x="22750" y="19586"/>
                  </a:cubicBezTo>
                  <a:cubicBezTo>
                    <a:pt x="22875" y="19461"/>
                    <a:pt x="22912" y="19278"/>
                    <a:pt x="22854" y="19121"/>
                  </a:cubicBezTo>
                  <a:lnTo>
                    <a:pt x="22854" y="16032"/>
                  </a:lnTo>
                  <a:cubicBezTo>
                    <a:pt x="22854" y="14124"/>
                    <a:pt x="21301" y="12576"/>
                    <a:pt x="19397" y="12576"/>
                  </a:cubicBezTo>
                  <a:lnTo>
                    <a:pt x="16610" y="12576"/>
                  </a:lnTo>
                  <a:lnTo>
                    <a:pt x="16610" y="10703"/>
                  </a:lnTo>
                  <a:cubicBezTo>
                    <a:pt x="16610" y="10458"/>
                    <a:pt x="16408" y="10254"/>
                    <a:pt x="16160" y="10254"/>
                  </a:cubicBezTo>
                  <a:lnTo>
                    <a:pt x="15002" y="10254"/>
                  </a:lnTo>
                  <a:lnTo>
                    <a:pt x="15002" y="7892"/>
                  </a:lnTo>
                  <a:cubicBezTo>
                    <a:pt x="15002" y="7728"/>
                    <a:pt x="14913" y="7581"/>
                    <a:pt x="14772" y="7503"/>
                  </a:cubicBezTo>
                  <a:lnTo>
                    <a:pt x="10841" y="5317"/>
                  </a:lnTo>
                  <a:cubicBezTo>
                    <a:pt x="10775" y="5278"/>
                    <a:pt x="10701" y="5259"/>
                    <a:pt x="10626" y="5259"/>
                  </a:cubicBezTo>
                  <a:cubicBezTo>
                    <a:pt x="10547" y="5259"/>
                    <a:pt x="10468" y="5280"/>
                    <a:pt x="10397" y="5322"/>
                  </a:cubicBezTo>
                  <a:cubicBezTo>
                    <a:pt x="10261" y="5403"/>
                    <a:pt x="10180" y="5547"/>
                    <a:pt x="10180" y="5709"/>
                  </a:cubicBezTo>
                  <a:lnTo>
                    <a:pt x="10180" y="7137"/>
                  </a:lnTo>
                  <a:lnTo>
                    <a:pt x="6914" y="5319"/>
                  </a:lnTo>
                  <a:cubicBezTo>
                    <a:pt x="6846" y="5281"/>
                    <a:pt x="6771" y="5262"/>
                    <a:pt x="6696" y="5262"/>
                  </a:cubicBezTo>
                  <a:cubicBezTo>
                    <a:pt x="6618" y="5262"/>
                    <a:pt x="6539" y="5283"/>
                    <a:pt x="6469" y="5325"/>
                  </a:cubicBezTo>
                  <a:cubicBezTo>
                    <a:pt x="6331" y="5408"/>
                    <a:pt x="6250" y="5552"/>
                    <a:pt x="6250" y="5712"/>
                  </a:cubicBezTo>
                  <a:lnTo>
                    <a:pt x="6250" y="10264"/>
                  </a:lnTo>
                  <a:lnTo>
                    <a:pt x="5002" y="10264"/>
                  </a:lnTo>
                  <a:lnTo>
                    <a:pt x="5002" y="4977"/>
                  </a:lnTo>
                  <a:cubicBezTo>
                    <a:pt x="5002" y="4773"/>
                    <a:pt x="4866" y="4603"/>
                    <a:pt x="4683" y="4548"/>
                  </a:cubicBezTo>
                  <a:lnTo>
                    <a:pt x="4683" y="3988"/>
                  </a:lnTo>
                  <a:cubicBezTo>
                    <a:pt x="4683" y="3884"/>
                    <a:pt x="4770" y="3800"/>
                    <a:pt x="4874" y="3800"/>
                  </a:cubicBezTo>
                  <a:lnTo>
                    <a:pt x="7089" y="3800"/>
                  </a:lnTo>
                  <a:cubicBezTo>
                    <a:pt x="8064" y="3800"/>
                    <a:pt x="8859" y="3005"/>
                    <a:pt x="8859" y="2030"/>
                  </a:cubicBezTo>
                  <a:cubicBezTo>
                    <a:pt x="8859" y="1057"/>
                    <a:pt x="8064" y="262"/>
                    <a:pt x="7089" y="262"/>
                  </a:cubicBezTo>
                  <a:lnTo>
                    <a:pt x="5515" y="262"/>
                  </a:lnTo>
                  <a:cubicBezTo>
                    <a:pt x="5167" y="92"/>
                    <a:pt x="4783" y="1"/>
                    <a:pt x="4383" y="1"/>
                  </a:cubicBezTo>
                  <a:cubicBezTo>
                    <a:pt x="3985" y="1"/>
                    <a:pt x="3593" y="92"/>
                    <a:pt x="3240" y="270"/>
                  </a:cubicBezTo>
                  <a:cubicBezTo>
                    <a:pt x="2923" y="95"/>
                    <a:pt x="2563" y="1"/>
                    <a:pt x="21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9"/>
            <p:cNvSpPr/>
            <p:nvPr/>
          </p:nvSpPr>
          <p:spPr>
            <a:xfrm>
              <a:off x="605976" y="4039457"/>
              <a:ext cx="14161" cy="14146"/>
            </a:xfrm>
            <a:custGeom>
              <a:rect b="b" l="l" r="r" t="t"/>
              <a:pathLst>
                <a:path extrusionOk="0" h="897" w="898">
                  <a:moveTo>
                    <a:pt x="448" y="0"/>
                  </a:moveTo>
                  <a:cubicBezTo>
                    <a:pt x="330" y="0"/>
                    <a:pt x="218" y="50"/>
                    <a:pt x="131" y="131"/>
                  </a:cubicBezTo>
                  <a:cubicBezTo>
                    <a:pt x="50" y="214"/>
                    <a:pt x="1" y="332"/>
                    <a:pt x="1" y="450"/>
                  </a:cubicBezTo>
                  <a:cubicBezTo>
                    <a:pt x="1" y="567"/>
                    <a:pt x="50" y="680"/>
                    <a:pt x="131" y="766"/>
                  </a:cubicBezTo>
                  <a:cubicBezTo>
                    <a:pt x="212" y="847"/>
                    <a:pt x="330" y="897"/>
                    <a:pt x="448" y="897"/>
                  </a:cubicBezTo>
                  <a:cubicBezTo>
                    <a:pt x="568" y="897"/>
                    <a:pt x="681" y="847"/>
                    <a:pt x="767" y="766"/>
                  </a:cubicBezTo>
                  <a:cubicBezTo>
                    <a:pt x="850" y="683"/>
                    <a:pt x="898" y="565"/>
                    <a:pt x="898" y="450"/>
                  </a:cubicBezTo>
                  <a:cubicBezTo>
                    <a:pt x="898" y="329"/>
                    <a:pt x="850" y="217"/>
                    <a:pt x="767" y="131"/>
                  </a:cubicBezTo>
                  <a:cubicBezTo>
                    <a:pt x="686" y="50"/>
                    <a:pt x="568" y="0"/>
                    <a:pt x="4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667035" y="3767038"/>
              <a:ext cx="54990" cy="14130"/>
            </a:xfrm>
            <a:custGeom>
              <a:rect b="b" l="l" r="r" t="t"/>
              <a:pathLst>
                <a:path extrusionOk="0" h="896" w="3487">
                  <a:moveTo>
                    <a:pt x="448" y="1"/>
                  </a:moveTo>
                  <a:cubicBezTo>
                    <a:pt x="199" y="1"/>
                    <a:pt x="1" y="202"/>
                    <a:pt x="1" y="448"/>
                  </a:cubicBezTo>
                  <a:cubicBezTo>
                    <a:pt x="1" y="696"/>
                    <a:pt x="205" y="895"/>
                    <a:pt x="448" y="895"/>
                  </a:cubicBezTo>
                  <a:lnTo>
                    <a:pt x="3039" y="895"/>
                  </a:lnTo>
                  <a:cubicBezTo>
                    <a:pt x="3288" y="895"/>
                    <a:pt x="3486" y="696"/>
                    <a:pt x="3486" y="448"/>
                  </a:cubicBezTo>
                  <a:cubicBezTo>
                    <a:pt x="3486" y="200"/>
                    <a:pt x="3282" y="1"/>
                    <a:pt x="30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736061" y="3767038"/>
              <a:ext cx="14114" cy="14130"/>
            </a:xfrm>
            <a:custGeom>
              <a:rect b="b" l="l" r="r" t="t"/>
              <a:pathLst>
                <a:path extrusionOk="0" h="896" w="895">
                  <a:moveTo>
                    <a:pt x="448" y="1"/>
                  </a:moveTo>
                  <a:cubicBezTo>
                    <a:pt x="330" y="1"/>
                    <a:pt x="212" y="45"/>
                    <a:pt x="131" y="132"/>
                  </a:cubicBezTo>
                  <a:cubicBezTo>
                    <a:pt x="50" y="215"/>
                    <a:pt x="0" y="330"/>
                    <a:pt x="0" y="448"/>
                  </a:cubicBezTo>
                  <a:cubicBezTo>
                    <a:pt x="0" y="566"/>
                    <a:pt x="50" y="683"/>
                    <a:pt x="131" y="764"/>
                  </a:cubicBezTo>
                  <a:cubicBezTo>
                    <a:pt x="215" y="846"/>
                    <a:pt x="330" y="895"/>
                    <a:pt x="448" y="895"/>
                  </a:cubicBezTo>
                  <a:cubicBezTo>
                    <a:pt x="565" y="895"/>
                    <a:pt x="683" y="846"/>
                    <a:pt x="764" y="764"/>
                  </a:cubicBezTo>
                  <a:cubicBezTo>
                    <a:pt x="848" y="681"/>
                    <a:pt x="895" y="566"/>
                    <a:pt x="895" y="448"/>
                  </a:cubicBezTo>
                  <a:cubicBezTo>
                    <a:pt x="895" y="330"/>
                    <a:pt x="848" y="213"/>
                    <a:pt x="764" y="132"/>
                  </a:cubicBezTo>
                  <a:cubicBezTo>
                    <a:pt x="680" y="45"/>
                    <a:pt x="565" y="1"/>
                    <a:pt x="4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49"/>
          <p:cNvSpPr/>
          <p:nvPr/>
        </p:nvSpPr>
        <p:spPr>
          <a:xfrm>
            <a:off x="7966804" y="13039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9"/>
          <p:cNvSpPr/>
          <p:nvPr/>
        </p:nvSpPr>
        <p:spPr>
          <a:xfrm>
            <a:off x="-207248" y="1595479"/>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49"/>
          <p:cNvGrpSpPr/>
          <p:nvPr/>
        </p:nvGrpSpPr>
        <p:grpSpPr>
          <a:xfrm>
            <a:off x="262790" y="4246020"/>
            <a:ext cx="1541220" cy="573240"/>
            <a:chOff x="65925" y="3976450"/>
            <a:chExt cx="1284350" cy="477700"/>
          </a:xfrm>
        </p:grpSpPr>
        <p:sp>
          <p:nvSpPr>
            <p:cNvPr id="1766" name="Google Shape;1766;p49"/>
            <p:cNvSpPr/>
            <p:nvPr/>
          </p:nvSpPr>
          <p:spPr>
            <a:xfrm>
              <a:off x="636275" y="4188750"/>
              <a:ext cx="187200" cy="171550"/>
            </a:xfrm>
            <a:custGeom>
              <a:rect b="b" l="l" r="r" t="t"/>
              <a:pathLst>
                <a:path extrusionOk="0" h="3431" w="3744">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9"/>
            <p:cNvSpPr/>
            <p:nvPr/>
          </p:nvSpPr>
          <p:spPr>
            <a:xfrm>
              <a:off x="992125" y="4064200"/>
              <a:ext cx="160400" cy="148350"/>
            </a:xfrm>
            <a:custGeom>
              <a:rect b="b" l="l" r="r" t="t"/>
              <a:pathLst>
                <a:path extrusionOk="0" h="2967" w="3208">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336275" y="4031200"/>
              <a:ext cx="723500" cy="320750"/>
            </a:xfrm>
            <a:custGeom>
              <a:rect b="b" l="l" r="r" t="t"/>
              <a:pathLst>
                <a:path extrusionOk="0" h="6415" w="1447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9"/>
            <p:cNvSpPr/>
            <p:nvPr/>
          </p:nvSpPr>
          <p:spPr>
            <a:xfrm>
              <a:off x="373175" y="3977050"/>
              <a:ext cx="944700" cy="327400"/>
            </a:xfrm>
            <a:custGeom>
              <a:rect b="b" l="l" r="r" t="t"/>
              <a:pathLst>
                <a:path extrusionOk="0" h="6548" w="18894">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9"/>
            <p:cNvSpPr/>
            <p:nvPr/>
          </p:nvSpPr>
          <p:spPr>
            <a:xfrm>
              <a:off x="373175" y="4227850"/>
              <a:ext cx="977100" cy="124100"/>
            </a:xfrm>
            <a:custGeom>
              <a:rect b="b" l="l" r="r" t="t"/>
              <a:pathLst>
                <a:path extrusionOk="0" h="2482" w="19542">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9"/>
            <p:cNvSpPr/>
            <p:nvPr/>
          </p:nvSpPr>
          <p:spPr>
            <a:xfrm>
              <a:off x="996625" y="3983200"/>
              <a:ext cx="303400" cy="297250"/>
            </a:xfrm>
            <a:custGeom>
              <a:rect b="b" l="l" r="r" t="t"/>
              <a:pathLst>
                <a:path extrusionOk="0" h="5945" w="6068">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970925" y="3976450"/>
              <a:ext cx="346950" cy="328550"/>
            </a:xfrm>
            <a:custGeom>
              <a:rect b="b" l="l" r="r" t="t"/>
              <a:pathLst>
                <a:path extrusionOk="0" h="6571" w="6939">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65925" y="4301050"/>
              <a:ext cx="28500" cy="51450"/>
            </a:xfrm>
            <a:custGeom>
              <a:rect b="b" l="l" r="r" t="t"/>
              <a:pathLst>
                <a:path extrusionOk="0" h="1029" w="57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93825" y="4072550"/>
              <a:ext cx="248100" cy="279400"/>
            </a:xfrm>
            <a:custGeom>
              <a:rect b="b" l="l" r="r" t="t"/>
              <a:pathLst>
                <a:path extrusionOk="0" h="5588" w="4962">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120075" y="4091000"/>
              <a:ext cx="195050" cy="173800"/>
            </a:xfrm>
            <a:custGeom>
              <a:rect b="b" l="l" r="r" t="t"/>
              <a:pathLst>
                <a:path extrusionOk="0" h="3476" w="3901">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280425" y="4228450"/>
              <a:ext cx="34700" cy="11200"/>
            </a:xfrm>
            <a:custGeom>
              <a:rect b="b" l="l" r="r" t="t"/>
              <a:pathLst>
                <a:path extrusionOk="0" h="224" w="694">
                  <a:moveTo>
                    <a:pt x="1" y="0"/>
                  </a:moveTo>
                  <a:lnTo>
                    <a:pt x="1" y="223"/>
                  </a:lnTo>
                  <a:lnTo>
                    <a:pt x="693" y="223"/>
                  </a:lnTo>
                  <a:lnTo>
                    <a:pt x="6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65925" y="4326750"/>
              <a:ext cx="1284350" cy="77700"/>
            </a:xfrm>
            <a:custGeom>
              <a:rect b="b" l="l" r="r" t="t"/>
              <a:pathLst>
                <a:path extrusionOk="0" h="1554" w="25687">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
            <p:cNvSpPr/>
            <p:nvPr/>
          </p:nvSpPr>
          <p:spPr>
            <a:xfrm>
              <a:off x="888775" y="4302750"/>
              <a:ext cx="163750" cy="79900"/>
            </a:xfrm>
            <a:custGeom>
              <a:rect b="b" l="l" r="r" t="t"/>
              <a:pathLst>
                <a:path extrusionOk="0" h="1598" w="3275">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9"/>
            <p:cNvSpPr/>
            <p:nvPr/>
          </p:nvSpPr>
          <p:spPr>
            <a:xfrm>
              <a:off x="888775" y="4302750"/>
              <a:ext cx="163750" cy="79900"/>
            </a:xfrm>
            <a:custGeom>
              <a:rect b="b" l="l" r="r" t="t"/>
              <a:pathLst>
                <a:path extrusionOk="0" h="1598" w="3275">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9"/>
            <p:cNvSpPr/>
            <p:nvPr/>
          </p:nvSpPr>
          <p:spPr>
            <a:xfrm>
              <a:off x="432375" y="4342950"/>
              <a:ext cx="61500" cy="61500"/>
            </a:xfrm>
            <a:custGeom>
              <a:rect b="b" l="l" r="r" t="t"/>
              <a:pathLst>
                <a:path extrusionOk="0" h="1230" w="123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9"/>
            <p:cNvSpPr/>
            <p:nvPr/>
          </p:nvSpPr>
          <p:spPr>
            <a:xfrm>
              <a:off x="594375" y="4342950"/>
              <a:ext cx="110100" cy="61500"/>
            </a:xfrm>
            <a:custGeom>
              <a:rect b="b" l="l" r="r" t="t"/>
              <a:pathLst>
                <a:path extrusionOk="0" h="1230" w="2202">
                  <a:moveTo>
                    <a:pt x="101" y="0"/>
                  </a:moveTo>
                  <a:lnTo>
                    <a:pt x="1" y="1230"/>
                  </a:lnTo>
                  <a:lnTo>
                    <a:pt x="2202" y="1230"/>
                  </a:lnTo>
                  <a:lnTo>
                    <a:pt x="2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9"/>
            <p:cNvSpPr/>
            <p:nvPr/>
          </p:nvSpPr>
          <p:spPr>
            <a:xfrm>
              <a:off x="554175" y="4342950"/>
              <a:ext cx="45300" cy="61500"/>
            </a:xfrm>
            <a:custGeom>
              <a:rect b="b" l="l" r="r" t="t"/>
              <a:pathLst>
                <a:path extrusionOk="0" h="1230" w="906">
                  <a:moveTo>
                    <a:pt x="0" y="0"/>
                  </a:moveTo>
                  <a:lnTo>
                    <a:pt x="0" y="1230"/>
                  </a:lnTo>
                  <a:lnTo>
                    <a:pt x="905" y="1230"/>
                  </a:ln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9"/>
            <p:cNvSpPr/>
            <p:nvPr/>
          </p:nvSpPr>
          <p:spPr>
            <a:xfrm>
              <a:off x="626225" y="4342950"/>
              <a:ext cx="45300" cy="61500"/>
            </a:xfrm>
            <a:custGeom>
              <a:rect b="b" l="l" r="r" t="t"/>
              <a:pathLst>
                <a:path extrusionOk="0" h="1230" w="906">
                  <a:moveTo>
                    <a:pt x="1" y="0"/>
                  </a:moveTo>
                  <a:lnTo>
                    <a:pt x="1" y="1230"/>
                  </a:lnTo>
                  <a:lnTo>
                    <a:pt x="906" y="1230"/>
                  </a:ln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9"/>
            <p:cNvSpPr/>
            <p:nvPr/>
          </p:nvSpPr>
          <p:spPr>
            <a:xfrm>
              <a:off x="188225" y="4302750"/>
              <a:ext cx="164300" cy="79900"/>
            </a:xfrm>
            <a:custGeom>
              <a:rect b="b" l="l" r="r" t="t"/>
              <a:pathLst>
                <a:path extrusionOk="0" h="1598" w="3286">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9"/>
            <p:cNvSpPr/>
            <p:nvPr/>
          </p:nvSpPr>
          <p:spPr>
            <a:xfrm>
              <a:off x="188225" y="4302750"/>
              <a:ext cx="164300" cy="79900"/>
            </a:xfrm>
            <a:custGeom>
              <a:rect b="b" l="l" r="r" t="t"/>
              <a:pathLst>
                <a:path extrusionOk="0" h="1598" w="3286">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9"/>
            <p:cNvSpPr/>
            <p:nvPr/>
          </p:nvSpPr>
          <p:spPr>
            <a:xfrm>
              <a:off x="697725" y="4342950"/>
              <a:ext cx="45850" cy="61500"/>
            </a:xfrm>
            <a:custGeom>
              <a:rect b="b" l="l" r="r" t="t"/>
              <a:pathLst>
                <a:path extrusionOk="0" h="1230" w="917">
                  <a:moveTo>
                    <a:pt x="1" y="0"/>
                  </a:moveTo>
                  <a:lnTo>
                    <a:pt x="1" y="1230"/>
                  </a:lnTo>
                  <a:lnTo>
                    <a:pt x="917" y="1230"/>
                  </a:lnTo>
                  <a:lnTo>
                    <a:pt x="9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9"/>
            <p:cNvSpPr/>
            <p:nvPr/>
          </p:nvSpPr>
          <p:spPr>
            <a:xfrm>
              <a:off x="201675" y="4315550"/>
              <a:ext cx="138000" cy="138600"/>
            </a:xfrm>
            <a:custGeom>
              <a:rect b="b" l="l" r="r" t="t"/>
              <a:pathLst>
                <a:path extrusionOk="0" h="2772" w="276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9"/>
            <p:cNvSpPr/>
            <p:nvPr/>
          </p:nvSpPr>
          <p:spPr>
            <a:xfrm>
              <a:off x="224025" y="4337900"/>
              <a:ext cx="93300" cy="93900"/>
            </a:xfrm>
            <a:custGeom>
              <a:rect b="b" l="l" r="r" t="t"/>
              <a:pathLst>
                <a:path extrusionOk="0" h="1878" w="1866">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9"/>
            <p:cNvSpPr/>
            <p:nvPr/>
          </p:nvSpPr>
          <p:spPr>
            <a:xfrm>
              <a:off x="243575" y="4357450"/>
              <a:ext cx="54200" cy="54800"/>
            </a:xfrm>
            <a:custGeom>
              <a:rect b="b" l="l" r="r" t="t"/>
              <a:pathLst>
                <a:path extrusionOk="0" h="1096" w="1084">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9"/>
            <p:cNvSpPr/>
            <p:nvPr/>
          </p:nvSpPr>
          <p:spPr>
            <a:xfrm>
              <a:off x="253625" y="4368650"/>
              <a:ext cx="32450" cy="32450"/>
            </a:xfrm>
            <a:custGeom>
              <a:rect b="b" l="l" r="r" t="t"/>
              <a:pathLst>
                <a:path extrusionOk="0" h="649" w="649">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9"/>
            <p:cNvSpPr/>
            <p:nvPr/>
          </p:nvSpPr>
          <p:spPr>
            <a:xfrm>
              <a:off x="901625" y="4315550"/>
              <a:ext cx="138600" cy="138600"/>
            </a:xfrm>
            <a:custGeom>
              <a:rect b="b" l="l" r="r" t="t"/>
              <a:pathLst>
                <a:path extrusionOk="0" h="2772" w="2772">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9"/>
            <p:cNvSpPr/>
            <p:nvPr/>
          </p:nvSpPr>
          <p:spPr>
            <a:xfrm>
              <a:off x="923975" y="4337900"/>
              <a:ext cx="93900" cy="93900"/>
            </a:xfrm>
            <a:custGeom>
              <a:rect b="b" l="l" r="r" t="t"/>
              <a:pathLst>
                <a:path extrusionOk="0" h="1878" w="1878">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9"/>
            <p:cNvSpPr/>
            <p:nvPr/>
          </p:nvSpPr>
          <p:spPr>
            <a:xfrm>
              <a:off x="944125" y="4357450"/>
              <a:ext cx="54800" cy="54800"/>
            </a:xfrm>
            <a:custGeom>
              <a:rect b="b" l="l" r="r" t="t"/>
              <a:pathLst>
                <a:path extrusionOk="0" h="1096" w="1096">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9"/>
            <p:cNvSpPr/>
            <p:nvPr/>
          </p:nvSpPr>
          <p:spPr>
            <a:xfrm>
              <a:off x="954725" y="4368650"/>
              <a:ext cx="32450" cy="32450"/>
            </a:xfrm>
            <a:custGeom>
              <a:rect b="b" l="l" r="r" t="t"/>
              <a:pathLst>
                <a:path extrusionOk="0" h="649" w="649">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9"/>
            <p:cNvSpPr/>
            <p:nvPr/>
          </p:nvSpPr>
          <p:spPr>
            <a:xfrm>
              <a:off x="160325" y="4081500"/>
              <a:ext cx="168750" cy="1750"/>
            </a:xfrm>
            <a:custGeom>
              <a:rect b="b" l="l" r="r" t="t"/>
              <a:pathLst>
                <a:path extrusionOk="0" h="35" w="3375">
                  <a:moveTo>
                    <a:pt x="0" y="0"/>
                  </a:moveTo>
                  <a:lnTo>
                    <a:pt x="0" y="34"/>
                  </a:lnTo>
                  <a:lnTo>
                    <a:pt x="3375" y="34"/>
                  </a:lnTo>
                  <a:lnTo>
                    <a:pt x="33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9"/>
            <p:cNvSpPr/>
            <p:nvPr/>
          </p:nvSpPr>
          <p:spPr>
            <a:xfrm>
              <a:off x="327925" y="4083200"/>
              <a:ext cx="1150" cy="181600"/>
            </a:xfrm>
            <a:custGeom>
              <a:rect b="b" l="l" r="r" t="t"/>
              <a:pathLst>
                <a:path extrusionOk="0" h="3632" w="23">
                  <a:moveTo>
                    <a:pt x="0" y="0"/>
                  </a:moveTo>
                  <a:lnTo>
                    <a:pt x="0" y="3631"/>
                  </a:lnTo>
                  <a:lnTo>
                    <a:pt x="23" y="3631"/>
                  </a:lnTo>
                  <a:lnTo>
                    <a:pt x="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9"/>
            <p:cNvSpPr/>
            <p:nvPr/>
          </p:nvSpPr>
          <p:spPr>
            <a:xfrm>
              <a:off x="107225" y="4313350"/>
              <a:ext cx="95050" cy="2250"/>
            </a:xfrm>
            <a:custGeom>
              <a:rect b="b" l="l" r="r" t="t"/>
              <a:pathLst>
                <a:path extrusionOk="0" h="45" w="1901">
                  <a:moveTo>
                    <a:pt x="1" y="0"/>
                  </a:moveTo>
                  <a:lnTo>
                    <a:pt x="1" y="45"/>
                  </a:lnTo>
                  <a:lnTo>
                    <a:pt x="1900" y="45"/>
                  </a:lnTo>
                  <a:lnTo>
                    <a:pt x="1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
            <p:cNvSpPr/>
            <p:nvPr/>
          </p:nvSpPr>
          <p:spPr>
            <a:xfrm>
              <a:off x="107225" y="4208850"/>
              <a:ext cx="2300" cy="106750"/>
            </a:xfrm>
            <a:custGeom>
              <a:rect b="b" l="l" r="r" t="t"/>
              <a:pathLst>
                <a:path extrusionOk="0" h="2135" w="46">
                  <a:moveTo>
                    <a:pt x="1" y="1"/>
                  </a:moveTo>
                  <a:lnTo>
                    <a:pt x="1" y="2135"/>
                  </a:lnTo>
                  <a:lnTo>
                    <a:pt x="46" y="2135"/>
                  </a:ln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9"/>
            <p:cNvSpPr/>
            <p:nvPr/>
          </p:nvSpPr>
          <p:spPr>
            <a:xfrm>
              <a:off x="202225" y="4254100"/>
              <a:ext cx="126850" cy="61500"/>
            </a:xfrm>
            <a:custGeom>
              <a:rect b="b" l="l" r="r" t="t"/>
              <a:pathLst>
                <a:path extrusionOk="0" h="1230" w="2537">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9"/>
            <p:cNvSpPr/>
            <p:nvPr/>
          </p:nvSpPr>
          <p:spPr>
            <a:xfrm>
              <a:off x="107225" y="4081500"/>
              <a:ext cx="54250" cy="127400"/>
            </a:xfrm>
            <a:custGeom>
              <a:rect b="b" l="l" r="r" t="t"/>
              <a:pathLst>
                <a:path extrusionOk="0" h="2548" w="1085">
                  <a:moveTo>
                    <a:pt x="1051" y="0"/>
                  </a:moveTo>
                  <a:lnTo>
                    <a:pt x="1" y="2548"/>
                  </a:lnTo>
                  <a:lnTo>
                    <a:pt x="57" y="2548"/>
                  </a:lnTo>
                  <a:lnTo>
                    <a:pt x="10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9"/>
            <p:cNvSpPr/>
            <p:nvPr/>
          </p:nvSpPr>
          <p:spPr>
            <a:xfrm>
              <a:off x="697175" y="4049650"/>
              <a:ext cx="22950" cy="41950"/>
            </a:xfrm>
            <a:custGeom>
              <a:rect b="b" l="l" r="r" t="t"/>
              <a:pathLst>
                <a:path extrusionOk="0" h="839" w="459">
                  <a:moveTo>
                    <a:pt x="1" y="1"/>
                  </a:moveTo>
                  <a:lnTo>
                    <a:pt x="1" y="839"/>
                  </a:lnTo>
                  <a:lnTo>
                    <a:pt x="459" y="41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9"/>
            <p:cNvSpPr/>
            <p:nvPr/>
          </p:nvSpPr>
          <p:spPr>
            <a:xfrm>
              <a:off x="743525" y="4121700"/>
              <a:ext cx="40850" cy="23000"/>
            </a:xfrm>
            <a:custGeom>
              <a:rect b="b" l="l" r="r" t="t"/>
              <a:pathLst>
                <a:path extrusionOk="0" h="460" w="817">
                  <a:moveTo>
                    <a:pt x="1" y="1"/>
                  </a:moveTo>
                  <a:lnTo>
                    <a:pt x="414" y="459"/>
                  </a:lnTo>
                  <a:lnTo>
                    <a:pt x="8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9"/>
            <p:cNvSpPr/>
            <p:nvPr/>
          </p:nvSpPr>
          <p:spPr>
            <a:xfrm>
              <a:off x="697175" y="4161400"/>
              <a:ext cx="22950" cy="41950"/>
            </a:xfrm>
            <a:custGeom>
              <a:rect b="b" l="l" r="r" t="t"/>
              <a:pathLst>
                <a:path extrusionOk="0" h="839" w="459">
                  <a:moveTo>
                    <a:pt x="459" y="0"/>
                  </a:moveTo>
                  <a:lnTo>
                    <a:pt x="1" y="414"/>
                  </a:lnTo>
                  <a:lnTo>
                    <a:pt x="459" y="838"/>
                  </a:lnTo>
                  <a:lnTo>
                    <a:pt x="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9"/>
            <p:cNvSpPr/>
            <p:nvPr/>
          </p:nvSpPr>
          <p:spPr>
            <a:xfrm>
              <a:off x="718425" y="4064200"/>
              <a:ext cx="53100" cy="53100"/>
            </a:xfrm>
            <a:custGeom>
              <a:rect b="b" l="l" r="r" t="t"/>
              <a:pathLst>
                <a:path extrusionOk="0" h="1062" w="1062">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p:nvPr/>
          </p:nvSpPr>
          <p:spPr>
            <a:xfrm>
              <a:off x="647475" y="4142400"/>
              <a:ext cx="52000" cy="46950"/>
            </a:xfrm>
            <a:custGeom>
              <a:rect b="b" l="l" r="r" t="t"/>
              <a:pathLst>
                <a:path extrusionOk="0" h="939" w="104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9"/>
            <p:cNvSpPr/>
            <p:nvPr/>
          </p:nvSpPr>
          <p:spPr>
            <a:xfrm>
              <a:off x="645775" y="4065850"/>
              <a:ext cx="47550" cy="52000"/>
            </a:xfrm>
            <a:custGeom>
              <a:rect b="b" l="l" r="r" t="t"/>
              <a:pathLst>
                <a:path extrusionOk="0" h="1040" w="951">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9"/>
            <p:cNvSpPr/>
            <p:nvPr/>
          </p:nvSpPr>
          <p:spPr>
            <a:xfrm>
              <a:off x="723975" y="4140700"/>
              <a:ext cx="45300" cy="46450"/>
            </a:xfrm>
            <a:custGeom>
              <a:rect b="b" l="l" r="r" t="t"/>
              <a:pathLst>
                <a:path extrusionOk="0" h="929" w="906">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p:nvPr/>
          </p:nvSpPr>
          <p:spPr>
            <a:xfrm>
              <a:off x="631825" y="4115000"/>
              <a:ext cx="41950" cy="23550"/>
            </a:xfrm>
            <a:custGeom>
              <a:rect b="b" l="l" r="r" t="t"/>
              <a:pathLst>
                <a:path extrusionOk="0" h="471" w="839">
                  <a:moveTo>
                    <a:pt x="414" y="1"/>
                  </a:moveTo>
                  <a:lnTo>
                    <a:pt x="0" y="470"/>
                  </a:lnTo>
                  <a:lnTo>
                    <a:pt x="838" y="470"/>
                  </a:lnTo>
                  <a:lnTo>
                    <a:pt x="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49"/>
          <p:cNvSpPr/>
          <p:nvPr/>
        </p:nvSpPr>
        <p:spPr>
          <a:xfrm>
            <a:off x="7049365" y="4814520"/>
            <a:ext cx="897343" cy="146852"/>
          </a:xfrm>
          <a:custGeom>
            <a:rect b="b" l="l" r="r" t="t"/>
            <a:pathLst>
              <a:path extrusionOk="0" h="3130" w="19174">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49"/>
          <p:cNvGrpSpPr/>
          <p:nvPr/>
        </p:nvGrpSpPr>
        <p:grpSpPr>
          <a:xfrm>
            <a:off x="7654863" y="4508887"/>
            <a:ext cx="213408" cy="316663"/>
            <a:chOff x="8873575" y="4119500"/>
            <a:chExt cx="228000" cy="337450"/>
          </a:xfrm>
        </p:grpSpPr>
        <p:sp>
          <p:nvSpPr>
            <p:cNvPr id="1811" name="Google Shape;1811;p49"/>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9"/>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9"/>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9"/>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9"/>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9"/>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9"/>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9"/>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49"/>
          <p:cNvGrpSpPr/>
          <p:nvPr/>
        </p:nvGrpSpPr>
        <p:grpSpPr>
          <a:xfrm>
            <a:off x="7340601" y="4622105"/>
            <a:ext cx="316415" cy="213955"/>
            <a:chOff x="8537825" y="4240150"/>
            <a:chExt cx="338050" cy="228000"/>
          </a:xfrm>
        </p:grpSpPr>
        <p:sp>
          <p:nvSpPr>
            <p:cNvPr id="1829" name="Google Shape;1829;p49"/>
            <p:cNvSpPr/>
            <p:nvPr/>
          </p:nvSpPr>
          <p:spPr>
            <a:xfrm>
              <a:off x="8868025" y="4240150"/>
              <a:ext cx="7850" cy="228000"/>
            </a:xfrm>
            <a:custGeom>
              <a:rect b="b" l="l" r="r" t="t"/>
              <a:pathLst>
                <a:path extrusionOk="0" h="4560" w="157">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p:nvPr/>
          </p:nvSpPr>
          <p:spPr>
            <a:xfrm>
              <a:off x="8864675" y="4240150"/>
              <a:ext cx="6750" cy="227450"/>
            </a:xfrm>
            <a:custGeom>
              <a:rect b="b" l="l" r="r" t="t"/>
              <a:pathLst>
                <a:path extrusionOk="0" h="4549" w="135">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9"/>
            <p:cNvSpPr/>
            <p:nvPr/>
          </p:nvSpPr>
          <p:spPr>
            <a:xfrm>
              <a:off x="8540625" y="4251900"/>
              <a:ext cx="328000" cy="203950"/>
            </a:xfrm>
            <a:custGeom>
              <a:rect b="b" l="l" r="r" t="t"/>
              <a:pathLst>
                <a:path extrusionOk="0" h="4079" w="6560">
                  <a:moveTo>
                    <a:pt x="1" y="0"/>
                  </a:moveTo>
                  <a:lnTo>
                    <a:pt x="1" y="4078"/>
                  </a:lnTo>
                  <a:lnTo>
                    <a:pt x="6559" y="4078"/>
                  </a:lnTo>
                  <a:lnTo>
                    <a:pt x="6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9"/>
            <p:cNvSpPr/>
            <p:nvPr/>
          </p:nvSpPr>
          <p:spPr>
            <a:xfrm>
              <a:off x="8545125" y="4251900"/>
              <a:ext cx="8400" cy="203950"/>
            </a:xfrm>
            <a:custGeom>
              <a:rect b="b" l="l" r="r" t="t"/>
              <a:pathLst>
                <a:path extrusionOk="0" h="4079" w="168">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p:nvPr/>
          </p:nvSpPr>
          <p:spPr>
            <a:xfrm>
              <a:off x="8651275" y="4299350"/>
              <a:ext cx="108950" cy="109000"/>
            </a:xfrm>
            <a:custGeom>
              <a:rect b="b" l="l" r="r" t="t"/>
              <a:pathLst>
                <a:path extrusionOk="0" h="2180" w="2179">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9"/>
            <p:cNvSpPr/>
            <p:nvPr/>
          </p:nvSpPr>
          <p:spPr>
            <a:xfrm>
              <a:off x="8541175" y="4240150"/>
              <a:ext cx="7900" cy="228000"/>
            </a:xfrm>
            <a:custGeom>
              <a:rect b="b" l="l" r="r" t="t"/>
              <a:pathLst>
                <a:path extrusionOk="0" h="4560" w="158">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9"/>
            <p:cNvSpPr/>
            <p:nvPr/>
          </p:nvSpPr>
          <p:spPr>
            <a:xfrm>
              <a:off x="8537825" y="4240150"/>
              <a:ext cx="7350" cy="227450"/>
            </a:xfrm>
            <a:custGeom>
              <a:rect b="b" l="l" r="r" t="t"/>
              <a:pathLst>
                <a:path extrusionOk="0" h="4549" w="147">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9"/>
            <p:cNvSpPr/>
            <p:nvPr/>
          </p:nvSpPr>
          <p:spPr>
            <a:xfrm>
              <a:off x="8612125" y="4251900"/>
              <a:ext cx="3400" cy="203950"/>
            </a:xfrm>
            <a:custGeom>
              <a:rect b="b" l="l" r="r" t="t"/>
              <a:pathLst>
                <a:path extrusionOk="0" h="4079" w="68">
                  <a:moveTo>
                    <a:pt x="1" y="0"/>
                  </a:moveTo>
                  <a:lnTo>
                    <a:pt x="1" y="4078"/>
                  </a:lnTo>
                  <a:lnTo>
                    <a:pt x="68" y="4078"/>
                  </a:lnTo>
                  <a:lnTo>
                    <a:pt x="6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8790925" y="4251900"/>
              <a:ext cx="3400" cy="203950"/>
            </a:xfrm>
            <a:custGeom>
              <a:rect b="b" l="l" r="r" t="t"/>
              <a:pathLst>
                <a:path extrusionOk="0" h="4079" w="68">
                  <a:moveTo>
                    <a:pt x="0" y="0"/>
                  </a:moveTo>
                  <a:lnTo>
                    <a:pt x="0" y="4078"/>
                  </a:lnTo>
                  <a:lnTo>
                    <a:pt x="67" y="4078"/>
                  </a:lnTo>
                  <a:lnTo>
                    <a:pt x="6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9"/>
            <p:cNvSpPr/>
            <p:nvPr/>
          </p:nvSpPr>
          <p:spPr>
            <a:xfrm>
              <a:off x="8652925" y="4306000"/>
              <a:ext cx="95600" cy="96750"/>
            </a:xfrm>
            <a:custGeom>
              <a:rect b="b" l="l" r="r" t="t"/>
              <a:pathLst>
                <a:path extrusionOk="0" h="1935" w="1912">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8811025" y="4251900"/>
              <a:ext cx="3400" cy="203950"/>
            </a:xfrm>
            <a:custGeom>
              <a:rect b="b" l="l" r="r" t="t"/>
              <a:pathLst>
                <a:path extrusionOk="0" h="4079" w="68">
                  <a:moveTo>
                    <a:pt x="1" y="0"/>
                  </a:moveTo>
                  <a:lnTo>
                    <a:pt x="1" y="615"/>
                  </a:lnTo>
                  <a:lnTo>
                    <a:pt x="1" y="4078"/>
                  </a:lnTo>
                  <a:lnTo>
                    <a:pt x="68" y="4078"/>
                  </a:lnTo>
                  <a:lnTo>
                    <a:pt x="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8632275" y="4251900"/>
              <a:ext cx="3400" cy="203950"/>
            </a:xfrm>
            <a:custGeom>
              <a:rect b="b" l="l" r="r" t="t"/>
              <a:pathLst>
                <a:path extrusionOk="0" h="4079" w="68">
                  <a:moveTo>
                    <a:pt x="0" y="0"/>
                  </a:moveTo>
                  <a:lnTo>
                    <a:pt x="0" y="4078"/>
                  </a:lnTo>
                  <a:lnTo>
                    <a:pt x="67" y="4078"/>
                  </a:lnTo>
                  <a:lnTo>
                    <a:pt x="67"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9"/>
            <p:cNvSpPr/>
            <p:nvPr/>
          </p:nvSpPr>
          <p:spPr>
            <a:xfrm>
              <a:off x="8615475" y="4241850"/>
              <a:ext cx="16850" cy="225150"/>
            </a:xfrm>
            <a:custGeom>
              <a:rect b="b" l="l" r="r" t="t"/>
              <a:pathLst>
                <a:path extrusionOk="0" h="4503" w="337">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9"/>
            <p:cNvSpPr/>
            <p:nvPr/>
          </p:nvSpPr>
          <p:spPr>
            <a:xfrm>
              <a:off x="8794275" y="4241250"/>
              <a:ext cx="16800" cy="225750"/>
            </a:xfrm>
            <a:custGeom>
              <a:rect b="b" l="l" r="r" t="t"/>
              <a:pathLst>
                <a:path extrusionOk="0" h="4515" w="336">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8557975" y="4399350"/>
              <a:ext cx="298350" cy="44200"/>
            </a:xfrm>
            <a:custGeom>
              <a:rect b="b" l="l" r="r" t="t"/>
              <a:pathLst>
                <a:path extrusionOk="0" h="884" w="5967">
                  <a:moveTo>
                    <a:pt x="0" y="1"/>
                  </a:moveTo>
                  <a:lnTo>
                    <a:pt x="0" y="884"/>
                  </a:lnTo>
                  <a:lnTo>
                    <a:pt x="5967" y="884"/>
                  </a:lnTo>
                  <a:lnTo>
                    <a:pt x="596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8557975" y="4282600"/>
              <a:ext cx="298350" cy="37500"/>
            </a:xfrm>
            <a:custGeom>
              <a:rect b="b" l="l" r="r" t="t"/>
              <a:pathLst>
                <a:path extrusionOk="0" h="750" w="5967">
                  <a:moveTo>
                    <a:pt x="0" y="1"/>
                  </a:moveTo>
                  <a:lnTo>
                    <a:pt x="0" y="749"/>
                  </a:lnTo>
                  <a:lnTo>
                    <a:pt x="5967" y="749"/>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8557975" y="4262500"/>
              <a:ext cx="298350" cy="12900"/>
            </a:xfrm>
            <a:custGeom>
              <a:rect b="b" l="l" r="r" t="t"/>
              <a:pathLst>
                <a:path extrusionOk="0" h="258" w="5967">
                  <a:moveTo>
                    <a:pt x="0" y="1"/>
                  </a:moveTo>
                  <a:lnTo>
                    <a:pt x="0" y="258"/>
                  </a:lnTo>
                  <a:lnTo>
                    <a:pt x="5967" y="258"/>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6" name="Google Shape;1846;p49"/>
          <p:cNvPicPr preferRelativeResize="0"/>
          <p:nvPr/>
        </p:nvPicPr>
        <p:blipFill>
          <a:blip r:embed="rId3">
            <a:alphaModFix/>
          </a:blip>
          <a:stretch>
            <a:fillRect/>
          </a:stretch>
        </p:blipFill>
        <p:spPr>
          <a:xfrm>
            <a:off x="2592625" y="1378325"/>
            <a:ext cx="3834550" cy="2156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8"/>
          <p:cNvSpPr/>
          <p:nvPr/>
        </p:nvSpPr>
        <p:spPr>
          <a:xfrm>
            <a:off x="7271454" y="8448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488102"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40611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txBox="1"/>
          <p:nvPr>
            <p:ph type="title"/>
          </p:nvPr>
        </p:nvSpPr>
        <p:spPr>
          <a:xfrm>
            <a:off x="538275" y="496913"/>
            <a:ext cx="4641000" cy="8157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INTRODUCTION</a:t>
            </a:r>
            <a:endParaRPr/>
          </a:p>
        </p:txBody>
      </p:sp>
      <p:sp>
        <p:nvSpPr>
          <p:cNvPr id="552" name="Google Shape;552;p38"/>
          <p:cNvSpPr txBox="1"/>
          <p:nvPr>
            <p:ph idx="1" type="subTitle"/>
          </p:nvPr>
        </p:nvSpPr>
        <p:spPr>
          <a:xfrm>
            <a:off x="356475" y="1401950"/>
            <a:ext cx="5004600" cy="2844000"/>
          </a:xfrm>
          <a:prstGeom prst="rect">
            <a:avLst/>
          </a:prstGeom>
        </p:spPr>
        <p:txBody>
          <a:bodyPr anchorCtr="0" anchor="t" bIns="91425" lIns="90000" spcFirstLastPara="1" rIns="90000" wrap="square" tIns="91425">
            <a:noAutofit/>
          </a:bodyPr>
          <a:lstStyle/>
          <a:p>
            <a:pPr indent="0" lvl="0" marL="0" rtl="0" algn="just">
              <a:spcBef>
                <a:spcPts val="0"/>
              </a:spcBef>
              <a:spcAft>
                <a:spcPts val="0"/>
              </a:spcAft>
              <a:buNone/>
            </a:pPr>
            <a:r>
              <a:rPr lang="en" sz="1300"/>
              <a:t>The team's approach was to visualize air quality in a meaningful way to a user interacting with our website. There are approximately 30 operating air quality stations in Southern Ontario, which collect readings on an hourly basis. Open source API data available at https://aqicn.org/ and drawn from the Ontario Ministry of the Environment air quality data and Open weather allowed the team to establish the framework for our project. We wanted to establish a tool for users to track air quality, and also visualize how air quality is impacted by factors, including abundance of green spaces, or proximity to energy production (ie. power plants).</a:t>
            </a:r>
            <a:endParaRPr sz="1300"/>
          </a:p>
        </p:txBody>
      </p:sp>
      <p:grpSp>
        <p:nvGrpSpPr>
          <p:cNvPr id="553" name="Google Shape;553;p38"/>
          <p:cNvGrpSpPr/>
          <p:nvPr/>
        </p:nvGrpSpPr>
        <p:grpSpPr>
          <a:xfrm>
            <a:off x="4555125" y="2598553"/>
            <a:ext cx="5629010" cy="2220707"/>
            <a:chOff x="292725" y="2162600"/>
            <a:chExt cx="6013900" cy="2372550"/>
          </a:xfrm>
        </p:grpSpPr>
        <p:sp>
          <p:nvSpPr>
            <p:cNvPr id="554" name="Google Shape;554;p38"/>
            <p:cNvSpPr/>
            <p:nvPr/>
          </p:nvSpPr>
          <p:spPr>
            <a:xfrm>
              <a:off x="292725" y="2162600"/>
              <a:ext cx="6013900" cy="2372550"/>
            </a:xfrm>
            <a:custGeom>
              <a:rect b="b" l="l" r="r" t="t"/>
              <a:pathLst>
                <a:path extrusionOk="0" h="47451" w="120278">
                  <a:moveTo>
                    <a:pt x="68240" y="1"/>
                  </a:moveTo>
                  <a:cubicBezTo>
                    <a:pt x="65033" y="1"/>
                    <a:pt x="61841" y="1338"/>
                    <a:pt x="59575" y="3966"/>
                  </a:cubicBezTo>
                  <a:lnTo>
                    <a:pt x="50949" y="13954"/>
                  </a:lnTo>
                  <a:lnTo>
                    <a:pt x="36536" y="10725"/>
                  </a:lnTo>
                  <a:cubicBezTo>
                    <a:pt x="35622" y="10521"/>
                    <a:pt x="34701" y="10422"/>
                    <a:pt x="33789" y="10422"/>
                  </a:cubicBezTo>
                  <a:cubicBezTo>
                    <a:pt x="29908" y="10422"/>
                    <a:pt x="26181" y="12220"/>
                    <a:pt x="23765" y="15396"/>
                  </a:cubicBezTo>
                  <a:lnTo>
                    <a:pt x="0" y="46613"/>
                  </a:lnTo>
                  <a:lnTo>
                    <a:pt x="120278" y="47451"/>
                  </a:lnTo>
                  <a:lnTo>
                    <a:pt x="108602" y="22792"/>
                  </a:lnTo>
                  <a:cubicBezTo>
                    <a:pt x="107173" y="19776"/>
                    <a:pt x="104136" y="17908"/>
                    <a:pt x="100871" y="17908"/>
                  </a:cubicBezTo>
                  <a:cubicBezTo>
                    <a:pt x="100434" y="17908"/>
                    <a:pt x="99993" y="17942"/>
                    <a:pt x="99552" y="18010"/>
                  </a:cubicBezTo>
                  <a:lnTo>
                    <a:pt x="96245" y="18524"/>
                  </a:lnTo>
                  <a:cubicBezTo>
                    <a:pt x="95882" y="18580"/>
                    <a:pt x="95518" y="18608"/>
                    <a:pt x="95157" y="18608"/>
                  </a:cubicBezTo>
                  <a:cubicBezTo>
                    <a:pt x="93361" y="18608"/>
                    <a:pt x="91623" y="17925"/>
                    <a:pt x="90312" y="16669"/>
                  </a:cubicBezTo>
                  <a:lnTo>
                    <a:pt x="76144" y="3161"/>
                  </a:lnTo>
                  <a:cubicBezTo>
                    <a:pt x="73917" y="1044"/>
                    <a:pt x="71073" y="1"/>
                    <a:pt x="68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1178175" y="3634000"/>
              <a:ext cx="195550" cy="192800"/>
            </a:xfrm>
            <a:custGeom>
              <a:rect b="b" l="l" r="r" t="t"/>
              <a:pathLst>
                <a:path extrusionOk="0" h="3856" w="3911">
                  <a:moveTo>
                    <a:pt x="3911" y="1"/>
                  </a:moveTo>
                  <a:lnTo>
                    <a:pt x="2011" y="236"/>
                  </a:lnTo>
                  <a:lnTo>
                    <a:pt x="0" y="2906"/>
                  </a:lnTo>
                  <a:lnTo>
                    <a:pt x="2067" y="3856"/>
                  </a:lnTo>
                  <a:lnTo>
                    <a:pt x="3911"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1284325" y="3998800"/>
              <a:ext cx="142500" cy="151200"/>
            </a:xfrm>
            <a:custGeom>
              <a:rect b="b" l="l" r="r" t="t"/>
              <a:pathLst>
                <a:path extrusionOk="0" h="3024" w="2850">
                  <a:moveTo>
                    <a:pt x="1654" y="1"/>
                  </a:moveTo>
                  <a:lnTo>
                    <a:pt x="592" y="1062"/>
                  </a:lnTo>
                  <a:lnTo>
                    <a:pt x="0" y="2425"/>
                  </a:lnTo>
                  <a:cubicBezTo>
                    <a:pt x="0" y="2425"/>
                    <a:pt x="1108" y="3024"/>
                    <a:pt x="1844" y="3024"/>
                  </a:cubicBezTo>
                  <a:cubicBezTo>
                    <a:pt x="1974" y="3024"/>
                    <a:pt x="2092" y="3005"/>
                    <a:pt x="2190" y="2962"/>
                  </a:cubicBezTo>
                  <a:cubicBezTo>
                    <a:pt x="2849" y="2660"/>
                    <a:pt x="1654" y="1"/>
                    <a:pt x="165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1503275" y="3595450"/>
              <a:ext cx="142550" cy="151450"/>
            </a:xfrm>
            <a:custGeom>
              <a:rect b="b" l="l" r="r" t="t"/>
              <a:pathLst>
                <a:path extrusionOk="0" h="3029" w="2851">
                  <a:moveTo>
                    <a:pt x="1666" y="1"/>
                  </a:moveTo>
                  <a:lnTo>
                    <a:pt x="604" y="1062"/>
                  </a:lnTo>
                  <a:lnTo>
                    <a:pt x="1" y="2437"/>
                  </a:lnTo>
                  <a:cubicBezTo>
                    <a:pt x="1" y="2437"/>
                    <a:pt x="1104" y="3028"/>
                    <a:pt x="1836" y="3028"/>
                  </a:cubicBezTo>
                  <a:cubicBezTo>
                    <a:pt x="1970" y="3028"/>
                    <a:pt x="2091" y="3008"/>
                    <a:pt x="2191" y="2962"/>
                  </a:cubicBezTo>
                  <a:cubicBezTo>
                    <a:pt x="2850" y="2671"/>
                    <a:pt x="1666" y="1"/>
                    <a:pt x="166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2369225" y="4236250"/>
              <a:ext cx="142500" cy="151200"/>
            </a:xfrm>
            <a:custGeom>
              <a:rect b="b" l="l" r="r" t="t"/>
              <a:pathLst>
                <a:path extrusionOk="0" h="3024" w="2850">
                  <a:moveTo>
                    <a:pt x="1665" y="0"/>
                  </a:moveTo>
                  <a:lnTo>
                    <a:pt x="604" y="1062"/>
                  </a:lnTo>
                  <a:lnTo>
                    <a:pt x="0" y="2425"/>
                  </a:lnTo>
                  <a:cubicBezTo>
                    <a:pt x="0" y="2425"/>
                    <a:pt x="1116" y="3023"/>
                    <a:pt x="1848" y="3023"/>
                  </a:cubicBezTo>
                  <a:cubicBezTo>
                    <a:pt x="1976" y="3023"/>
                    <a:pt x="2093" y="3005"/>
                    <a:pt x="2190" y="2961"/>
                  </a:cubicBezTo>
                  <a:cubicBezTo>
                    <a:pt x="2849" y="2660"/>
                    <a:pt x="1665" y="0"/>
                    <a:pt x="1665"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2563625" y="3868650"/>
              <a:ext cx="142500" cy="151200"/>
            </a:xfrm>
            <a:custGeom>
              <a:rect b="b" l="l" r="r" t="t"/>
              <a:pathLst>
                <a:path extrusionOk="0" h="3024" w="2850">
                  <a:moveTo>
                    <a:pt x="1665" y="1"/>
                  </a:moveTo>
                  <a:lnTo>
                    <a:pt x="604" y="1062"/>
                  </a:lnTo>
                  <a:lnTo>
                    <a:pt x="1" y="2436"/>
                  </a:lnTo>
                  <a:cubicBezTo>
                    <a:pt x="1" y="2436"/>
                    <a:pt x="1112" y="3024"/>
                    <a:pt x="1851" y="3024"/>
                  </a:cubicBezTo>
                  <a:cubicBezTo>
                    <a:pt x="1982" y="3024"/>
                    <a:pt x="2102" y="3005"/>
                    <a:pt x="2202" y="2961"/>
                  </a:cubicBezTo>
                  <a:cubicBezTo>
                    <a:pt x="2850" y="2671"/>
                    <a:pt x="1665" y="1"/>
                    <a:pt x="166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1397175" y="3179300"/>
              <a:ext cx="379900" cy="258100"/>
            </a:xfrm>
            <a:custGeom>
              <a:rect b="b" l="l" r="r" t="t"/>
              <a:pathLst>
                <a:path extrusionOk="0" h="5162" w="7598">
                  <a:moveTo>
                    <a:pt x="3620" y="0"/>
                  </a:moveTo>
                  <a:lnTo>
                    <a:pt x="1609" y="2324"/>
                  </a:lnTo>
                  <a:lnTo>
                    <a:pt x="0" y="4458"/>
                  </a:lnTo>
                  <a:lnTo>
                    <a:pt x="2726" y="5162"/>
                  </a:lnTo>
                  <a:cubicBezTo>
                    <a:pt x="2726" y="5162"/>
                    <a:pt x="5810" y="4447"/>
                    <a:pt x="6704" y="4101"/>
                  </a:cubicBezTo>
                  <a:cubicBezTo>
                    <a:pt x="7598" y="3743"/>
                    <a:pt x="3620" y="0"/>
                    <a:pt x="3620"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1844625" y="2809450"/>
              <a:ext cx="228550" cy="184400"/>
            </a:xfrm>
            <a:custGeom>
              <a:rect b="b" l="l" r="r" t="t"/>
              <a:pathLst>
                <a:path extrusionOk="0" h="3688" w="4571">
                  <a:moveTo>
                    <a:pt x="4570" y="1"/>
                  </a:moveTo>
                  <a:lnTo>
                    <a:pt x="4336" y="235"/>
                  </a:lnTo>
                  <a:lnTo>
                    <a:pt x="1" y="2615"/>
                  </a:lnTo>
                  <a:lnTo>
                    <a:pt x="537" y="3688"/>
                  </a:lnTo>
                  <a:lnTo>
                    <a:pt x="1006" y="3688"/>
                  </a:lnTo>
                  <a:cubicBezTo>
                    <a:pt x="1487" y="3688"/>
                    <a:pt x="2906" y="2794"/>
                    <a:pt x="3565" y="2313"/>
                  </a:cubicBezTo>
                  <a:cubicBezTo>
                    <a:pt x="4224" y="1844"/>
                    <a:pt x="4570" y="1"/>
                    <a:pt x="4570"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2189325" y="2887100"/>
              <a:ext cx="180500" cy="85750"/>
            </a:xfrm>
            <a:custGeom>
              <a:rect b="b" l="l" r="r" t="t"/>
              <a:pathLst>
                <a:path extrusionOk="0" h="1715" w="3610">
                  <a:moveTo>
                    <a:pt x="1900" y="1"/>
                  </a:moveTo>
                  <a:lnTo>
                    <a:pt x="0" y="1241"/>
                  </a:lnTo>
                  <a:cubicBezTo>
                    <a:pt x="0" y="1241"/>
                    <a:pt x="917" y="1714"/>
                    <a:pt x="2119" y="1714"/>
                  </a:cubicBezTo>
                  <a:cubicBezTo>
                    <a:pt x="2183" y="1714"/>
                    <a:pt x="2248" y="1713"/>
                    <a:pt x="2313" y="1710"/>
                  </a:cubicBezTo>
                  <a:cubicBezTo>
                    <a:pt x="3609" y="1654"/>
                    <a:pt x="3084" y="704"/>
                    <a:pt x="3084" y="704"/>
                  </a:cubicBezTo>
                  <a:lnTo>
                    <a:pt x="1900"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3068675" y="2715050"/>
              <a:ext cx="181050" cy="86300"/>
            </a:xfrm>
            <a:custGeom>
              <a:rect b="b" l="l" r="r" t="t"/>
              <a:pathLst>
                <a:path extrusionOk="0" h="1726" w="3621">
                  <a:moveTo>
                    <a:pt x="1899" y="0"/>
                  </a:moveTo>
                  <a:lnTo>
                    <a:pt x="0" y="1240"/>
                  </a:lnTo>
                  <a:cubicBezTo>
                    <a:pt x="0" y="1240"/>
                    <a:pt x="919" y="1725"/>
                    <a:pt x="2132" y="1725"/>
                  </a:cubicBezTo>
                  <a:cubicBezTo>
                    <a:pt x="2195" y="1725"/>
                    <a:pt x="2259" y="1724"/>
                    <a:pt x="2324" y="1721"/>
                  </a:cubicBezTo>
                  <a:cubicBezTo>
                    <a:pt x="3620" y="1665"/>
                    <a:pt x="3084" y="715"/>
                    <a:pt x="3084" y="715"/>
                  </a:cubicBezTo>
                  <a:lnTo>
                    <a:pt x="189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1863075" y="3123400"/>
              <a:ext cx="100600" cy="104550"/>
            </a:xfrm>
            <a:custGeom>
              <a:rect b="b" l="l" r="r" t="t"/>
              <a:pathLst>
                <a:path extrusionOk="0" h="2091" w="2012">
                  <a:moveTo>
                    <a:pt x="1531" y="1"/>
                  </a:moveTo>
                  <a:lnTo>
                    <a:pt x="0" y="1140"/>
                  </a:lnTo>
                  <a:lnTo>
                    <a:pt x="950" y="2090"/>
                  </a:lnTo>
                  <a:lnTo>
                    <a:pt x="1665" y="2090"/>
                  </a:lnTo>
                  <a:lnTo>
                    <a:pt x="2012" y="895"/>
                  </a:lnTo>
                  <a:lnTo>
                    <a:pt x="1531"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3328975" y="2664200"/>
              <a:ext cx="243050" cy="136350"/>
            </a:xfrm>
            <a:custGeom>
              <a:rect b="b" l="l" r="r" t="t"/>
              <a:pathLst>
                <a:path extrusionOk="0" h="2727" w="4861">
                  <a:moveTo>
                    <a:pt x="895" y="1"/>
                  </a:moveTo>
                  <a:lnTo>
                    <a:pt x="1" y="414"/>
                  </a:lnTo>
                  <a:lnTo>
                    <a:pt x="302" y="2369"/>
                  </a:lnTo>
                  <a:lnTo>
                    <a:pt x="2436" y="2727"/>
                  </a:lnTo>
                  <a:lnTo>
                    <a:pt x="4101" y="2190"/>
                  </a:lnTo>
                  <a:lnTo>
                    <a:pt x="4861" y="950"/>
                  </a:lnTo>
                  <a:lnTo>
                    <a:pt x="895"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3459725" y="3346300"/>
              <a:ext cx="243050" cy="136400"/>
            </a:xfrm>
            <a:custGeom>
              <a:rect b="b" l="l" r="r" t="t"/>
              <a:pathLst>
                <a:path extrusionOk="0" h="2728" w="4861">
                  <a:moveTo>
                    <a:pt x="894" y="1"/>
                  </a:moveTo>
                  <a:lnTo>
                    <a:pt x="0" y="403"/>
                  </a:lnTo>
                  <a:lnTo>
                    <a:pt x="291" y="2381"/>
                  </a:lnTo>
                  <a:lnTo>
                    <a:pt x="2436" y="2727"/>
                  </a:lnTo>
                  <a:lnTo>
                    <a:pt x="4089" y="2191"/>
                  </a:lnTo>
                  <a:lnTo>
                    <a:pt x="4860" y="951"/>
                  </a:lnTo>
                  <a:lnTo>
                    <a:pt x="894"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3359175" y="3025650"/>
              <a:ext cx="243050" cy="136350"/>
            </a:xfrm>
            <a:custGeom>
              <a:rect b="b" l="l" r="r" t="t"/>
              <a:pathLst>
                <a:path extrusionOk="0" h="2727" w="4861">
                  <a:moveTo>
                    <a:pt x="883" y="0"/>
                  </a:moveTo>
                  <a:lnTo>
                    <a:pt x="0" y="425"/>
                  </a:lnTo>
                  <a:lnTo>
                    <a:pt x="291" y="2380"/>
                  </a:lnTo>
                  <a:lnTo>
                    <a:pt x="2436" y="2727"/>
                  </a:lnTo>
                  <a:lnTo>
                    <a:pt x="4089" y="2202"/>
                  </a:lnTo>
                  <a:lnTo>
                    <a:pt x="4860" y="950"/>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3856925" y="3221200"/>
              <a:ext cx="243050" cy="136900"/>
            </a:xfrm>
            <a:custGeom>
              <a:rect b="b" l="l" r="r" t="t"/>
              <a:pathLst>
                <a:path extrusionOk="0" h="2738" w="4861">
                  <a:moveTo>
                    <a:pt x="894" y="0"/>
                  </a:moveTo>
                  <a:lnTo>
                    <a:pt x="0" y="425"/>
                  </a:lnTo>
                  <a:lnTo>
                    <a:pt x="302" y="2380"/>
                  </a:lnTo>
                  <a:lnTo>
                    <a:pt x="2436" y="2737"/>
                  </a:lnTo>
                  <a:lnTo>
                    <a:pt x="4101" y="2212"/>
                  </a:lnTo>
                  <a:lnTo>
                    <a:pt x="4860" y="950"/>
                  </a:lnTo>
                  <a:lnTo>
                    <a:pt x="894"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5102125" y="3097150"/>
              <a:ext cx="243650" cy="136350"/>
            </a:xfrm>
            <a:custGeom>
              <a:rect b="b" l="l" r="r" t="t"/>
              <a:pathLst>
                <a:path extrusionOk="0" h="2727" w="4873">
                  <a:moveTo>
                    <a:pt x="895" y="1"/>
                  </a:moveTo>
                  <a:lnTo>
                    <a:pt x="1" y="414"/>
                  </a:lnTo>
                  <a:lnTo>
                    <a:pt x="314" y="2369"/>
                  </a:lnTo>
                  <a:lnTo>
                    <a:pt x="2448" y="2727"/>
                  </a:lnTo>
                  <a:lnTo>
                    <a:pt x="4090" y="2191"/>
                  </a:lnTo>
                  <a:lnTo>
                    <a:pt x="4872" y="950"/>
                  </a:lnTo>
                  <a:lnTo>
                    <a:pt x="895"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4527275" y="3067550"/>
              <a:ext cx="243100" cy="136350"/>
            </a:xfrm>
            <a:custGeom>
              <a:rect b="b" l="l" r="r" t="t"/>
              <a:pathLst>
                <a:path extrusionOk="0" h="2727" w="4862">
                  <a:moveTo>
                    <a:pt x="883" y="0"/>
                  </a:moveTo>
                  <a:lnTo>
                    <a:pt x="1" y="414"/>
                  </a:lnTo>
                  <a:lnTo>
                    <a:pt x="302" y="2369"/>
                  </a:lnTo>
                  <a:lnTo>
                    <a:pt x="2437" y="2727"/>
                  </a:lnTo>
                  <a:lnTo>
                    <a:pt x="4101" y="2202"/>
                  </a:lnTo>
                  <a:lnTo>
                    <a:pt x="4861" y="950"/>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3892675" y="3660850"/>
              <a:ext cx="243050" cy="135800"/>
            </a:xfrm>
            <a:custGeom>
              <a:rect b="b" l="l" r="r" t="t"/>
              <a:pathLst>
                <a:path extrusionOk="0" h="2716" w="4861">
                  <a:moveTo>
                    <a:pt x="894" y="0"/>
                  </a:moveTo>
                  <a:lnTo>
                    <a:pt x="0" y="414"/>
                  </a:lnTo>
                  <a:lnTo>
                    <a:pt x="291" y="2369"/>
                  </a:lnTo>
                  <a:lnTo>
                    <a:pt x="2436" y="2715"/>
                  </a:lnTo>
                  <a:lnTo>
                    <a:pt x="4090" y="2190"/>
                  </a:lnTo>
                  <a:lnTo>
                    <a:pt x="4861" y="939"/>
                  </a:lnTo>
                  <a:lnTo>
                    <a:pt x="894"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3945725" y="4223950"/>
              <a:ext cx="243650" cy="136350"/>
            </a:xfrm>
            <a:custGeom>
              <a:rect b="b" l="l" r="r" t="t"/>
              <a:pathLst>
                <a:path extrusionOk="0" h="2727" w="4873">
                  <a:moveTo>
                    <a:pt x="895" y="1"/>
                  </a:moveTo>
                  <a:lnTo>
                    <a:pt x="1" y="414"/>
                  </a:lnTo>
                  <a:lnTo>
                    <a:pt x="314" y="2380"/>
                  </a:lnTo>
                  <a:lnTo>
                    <a:pt x="2436" y="2727"/>
                  </a:lnTo>
                  <a:lnTo>
                    <a:pt x="4090" y="2202"/>
                  </a:lnTo>
                  <a:lnTo>
                    <a:pt x="4872" y="950"/>
                  </a:lnTo>
                  <a:lnTo>
                    <a:pt x="895"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4740675" y="4153000"/>
              <a:ext cx="243650" cy="136350"/>
            </a:xfrm>
            <a:custGeom>
              <a:rect b="b" l="l" r="r" t="t"/>
              <a:pathLst>
                <a:path extrusionOk="0" h="2727" w="4873">
                  <a:moveTo>
                    <a:pt x="895" y="1"/>
                  </a:moveTo>
                  <a:lnTo>
                    <a:pt x="1" y="403"/>
                  </a:lnTo>
                  <a:lnTo>
                    <a:pt x="303" y="2369"/>
                  </a:lnTo>
                  <a:lnTo>
                    <a:pt x="2437" y="2727"/>
                  </a:lnTo>
                  <a:lnTo>
                    <a:pt x="4090" y="2191"/>
                  </a:lnTo>
                  <a:lnTo>
                    <a:pt x="4872" y="950"/>
                  </a:lnTo>
                  <a:lnTo>
                    <a:pt x="895"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3483725" y="3862500"/>
              <a:ext cx="242500" cy="136350"/>
            </a:xfrm>
            <a:custGeom>
              <a:rect b="b" l="l" r="r" t="t"/>
              <a:pathLst>
                <a:path extrusionOk="0" h="2727" w="4850">
                  <a:moveTo>
                    <a:pt x="894" y="1"/>
                  </a:moveTo>
                  <a:lnTo>
                    <a:pt x="1" y="403"/>
                  </a:lnTo>
                  <a:lnTo>
                    <a:pt x="291" y="2358"/>
                  </a:lnTo>
                  <a:lnTo>
                    <a:pt x="2425" y="2727"/>
                  </a:lnTo>
                  <a:lnTo>
                    <a:pt x="4090" y="2191"/>
                  </a:lnTo>
                  <a:lnTo>
                    <a:pt x="4850" y="950"/>
                  </a:lnTo>
                  <a:lnTo>
                    <a:pt x="894"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3474775" y="2278750"/>
              <a:ext cx="202300" cy="196100"/>
            </a:xfrm>
            <a:custGeom>
              <a:rect b="b" l="l" r="r" t="t"/>
              <a:pathLst>
                <a:path extrusionOk="0" h="3922" w="4046">
                  <a:moveTo>
                    <a:pt x="2973" y="0"/>
                  </a:moveTo>
                  <a:lnTo>
                    <a:pt x="828" y="1419"/>
                  </a:lnTo>
                  <a:lnTo>
                    <a:pt x="1" y="3922"/>
                  </a:lnTo>
                  <a:cubicBezTo>
                    <a:pt x="1" y="3922"/>
                    <a:pt x="3096" y="3866"/>
                    <a:pt x="3565" y="3687"/>
                  </a:cubicBezTo>
                  <a:cubicBezTo>
                    <a:pt x="4045" y="3508"/>
                    <a:pt x="3386" y="2793"/>
                    <a:pt x="3386" y="2793"/>
                  </a:cubicBezTo>
                  <a:lnTo>
                    <a:pt x="297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289875" y="2661300"/>
              <a:ext cx="153650" cy="171950"/>
            </a:xfrm>
            <a:custGeom>
              <a:rect b="b" l="l" r="r" t="t"/>
              <a:pathLst>
                <a:path extrusionOk="0" h="3439" w="3073">
                  <a:moveTo>
                    <a:pt x="1048" y="0"/>
                  </a:moveTo>
                  <a:cubicBezTo>
                    <a:pt x="852" y="0"/>
                    <a:pt x="0" y="1299"/>
                    <a:pt x="0" y="1299"/>
                  </a:cubicBezTo>
                  <a:cubicBezTo>
                    <a:pt x="0" y="1299"/>
                    <a:pt x="190" y="2673"/>
                    <a:pt x="771" y="2908"/>
                  </a:cubicBezTo>
                  <a:cubicBezTo>
                    <a:pt x="1331" y="3125"/>
                    <a:pt x="1717" y="3439"/>
                    <a:pt x="2296" y="3439"/>
                  </a:cubicBezTo>
                  <a:cubicBezTo>
                    <a:pt x="2341" y="3439"/>
                    <a:pt x="2388" y="3437"/>
                    <a:pt x="2436" y="3433"/>
                  </a:cubicBezTo>
                  <a:cubicBezTo>
                    <a:pt x="3073" y="3377"/>
                    <a:pt x="2492" y="1723"/>
                    <a:pt x="2492" y="1723"/>
                  </a:cubicBezTo>
                  <a:cubicBezTo>
                    <a:pt x="2492" y="1723"/>
                    <a:pt x="1252" y="59"/>
                    <a:pt x="1062" y="3"/>
                  </a:cubicBezTo>
                  <a:cubicBezTo>
                    <a:pt x="1058" y="1"/>
                    <a:pt x="1053" y="0"/>
                    <a:pt x="1048"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028975" y="2916050"/>
              <a:ext cx="153700" cy="172500"/>
            </a:xfrm>
            <a:custGeom>
              <a:rect b="b" l="l" r="r" t="t"/>
              <a:pathLst>
                <a:path extrusionOk="0" h="3450" w="3074">
                  <a:moveTo>
                    <a:pt x="1049" y="0"/>
                  </a:moveTo>
                  <a:cubicBezTo>
                    <a:pt x="852" y="0"/>
                    <a:pt x="0" y="1299"/>
                    <a:pt x="0" y="1299"/>
                  </a:cubicBezTo>
                  <a:cubicBezTo>
                    <a:pt x="0" y="1299"/>
                    <a:pt x="179" y="2673"/>
                    <a:pt x="771" y="2908"/>
                  </a:cubicBezTo>
                  <a:cubicBezTo>
                    <a:pt x="1322" y="3126"/>
                    <a:pt x="1718" y="3450"/>
                    <a:pt x="2291" y="3450"/>
                  </a:cubicBezTo>
                  <a:cubicBezTo>
                    <a:pt x="2334" y="3450"/>
                    <a:pt x="2379" y="3448"/>
                    <a:pt x="2425" y="3444"/>
                  </a:cubicBezTo>
                  <a:cubicBezTo>
                    <a:pt x="3073" y="3388"/>
                    <a:pt x="2481" y="1723"/>
                    <a:pt x="2481" y="1723"/>
                  </a:cubicBezTo>
                  <a:cubicBezTo>
                    <a:pt x="2481" y="1723"/>
                    <a:pt x="1241" y="58"/>
                    <a:pt x="1062" y="3"/>
                  </a:cubicBezTo>
                  <a:cubicBezTo>
                    <a:pt x="1058" y="1"/>
                    <a:pt x="1053" y="0"/>
                    <a:pt x="1049"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4859125" y="3248450"/>
              <a:ext cx="153700" cy="172500"/>
            </a:xfrm>
            <a:custGeom>
              <a:rect b="b" l="l" r="r" t="t"/>
              <a:pathLst>
                <a:path extrusionOk="0" h="3450" w="3074">
                  <a:moveTo>
                    <a:pt x="1049" y="0"/>
                  </a:moveTo>
                  <a:cubicBezTo>
                    <a:pt x="852" y="0"/>
                    <a:pt x="1" y="1299"/>
                    <a:pt x="1" y="1299"/>
                  </a:cubicBezTo>
                  <a:cubicBezTo>
                    <a:pt x="1" y="1299"/>
                    <a:pt x="179" y="2673"/>
                    <a:pt x="772" y="2908"/>
                  </a:cubicBezTo>
                  <a:cubicBezTo>
                    <a:pt x="1332" y="3126"/>
                    <a:pt x="1719" y="3450"/>
                    <a:pt x="2300" y="3450"/>
                  </a:cubicBezTo>
                  <a:cubicBezTo>
                    <a:pt x="2344" y="3450"/>
                    <a:pt x="2390" y="3448"/>
                    <a:pt x="2436" y="3444"/>
                  </a:cubicBezTo>
                  <a:cubicBezTo>
                    <a:pt x="3073" y="3388"/>
                    <a:pt x="2492" y="1723"/>
                    <a:pt x="2492" y="1723"/>
                  </a:cubicBezTo>
                  <a:cubicBezTo>
                    <a:pt x="2492" y="1723"/>
                    <a:pt x="1241" y="58"/>
                    <a:pt x="1062" y="3"/>
                  </a:cubicBezTo>
                  <a:cubicBezTo>
                    <a:pt x="1058" y="1"/>
                    <a:pt x="1054" y="0"/>
                    <a:pt x="1049"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2510575" y="3479850"/>
              <a:ext cx="148100" cy="175450"/>
            </a:xfrm>
            <a:custGeom>
              <a:rect b="b" l="l" r="r" t="t"/>
              <a:pathLst>
                <a:path extrusionOk="0" h="3509" w="2962">
                  <a:moveTo>
                    <a:pt x="1486" y="0"/>
                  </a:moveTo>
                  <a:lnTo>
                    <a:pt x="481" y="1475"/>
                  </a:lnTo>
                  <a:cubicBezTo>
                    <a:pt x="481" y="1475"/>
                    <a:pt x="0" y="3486"/>
                    <a:pt x="190" y="3508"/>
                  </a:cubicBezTo>
                  <a:cubicBezTo>
                    <a:pt x="369" y="3508"/>
                    <a:pt x="1430" y="3028"/>
                    <a:pt x="1665" y="2849"/>
                  </a:cubicBezTo>
                  <a:cubicBezTo>
                    <a:pt x="1900" y="2659"/>
                    <a:pt x="2961" y="1240"/>
                    <a:pt x="2961" y="1240"/>
                  </a:cubicBezTo>
                  <a:lnTo>
                    <a:pt x="1486"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3118925" y="3455800"/>
              <a:ext cx="148100" cy="175500"/>
            </a:xfrm>
            <a:custGeom>
              <a:rect b="b" l="l" r="r" t="t"/>
              <a:pathLst>
                <a:path extrusionOk="0" h="3510" w="2962">
                  <a:moveTo>
                    <a:pt x="1487" y="1"/>
                  </a:moveTo>
                  <a:lnTo>
                    <a:pt x="481" y="1487"/>
                  </a:lnTo>
                  <a:cubicBezTo>
                    <a:pt x="481" y="1487"/>
                    <a:pt x="1" y="3509"/>
                    <a:pt x="179" y="3509"/>
                  </a:cubicBezTo>
                  <a:cubicBezTo>
                    <a:pt x="369" y="3509"/>
                    <a:pt x="1431" y="3029"/>
                    <a:pt x="1665" y="2850"/>
                  </a:cubicBezTo>
                  <a:cubicBezTo>
                    <a:pt x="1900" y="2671"/>
                    <a:pt x="2961" y="1252"/>
                    <a:pt x="2961" y="1252"/>
                  </a:cubicBezTo>
                  <a:lnTo>
                    <a:pt x="148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3694325" y="3645750"/>
              <a:ext cx="148100" cy="175450"/>
            </a:xfrm>
            <a:custGeom>
              <a:rect b="b" l="l" r="r" t="t"/>
              <a:pathLst>
                <a:path extrusionOk="0" h="3509" w="2962">
                  <a:moveTo>
                    <a:pt x="1487" y="1"/>
                  </a:moveTo>
                  <a:lnTo>
                    <a:pt x="481" y="1487"/>
                  </a:lnTo>
                  <a:cubicBezTo>
                    <a:pt x="481" y="1487"/>
                    <a:pt x="1" y="3498"/>
                    <a:pt x="180" y="3509"/>
                  </a:cubicBezTo>
                  <a:cubicBezTo>
                    <a:pt x="370" y="3509"/>
                    <a:pt x="1431" y="3028"/>
                    <a:pt x="1666" y="2850"/>
                  </a:cubicBezTo>
                  <a:cubicBezTo>
                    <a:pt x="1900" y="2671"/>
                    <a:pt x="2962" y="1241"/>
                    <a:pt x="2962" y="1241"/>
                  </a:cubicBezTo>
                  <a:lnTo>
                    <a:pt x="148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955775" y="3960250"/>
              <a:ext cx="148100" cy="175500"/>
            </a:xfrm>
            <a:custGeom>
              <a:rect b="b" l="l" r="r" t="t"/>
              <a:pathLst>
                <a:path extrusionOk="0" h="3510" w="2962">
                  <a:moveTo>
                    <a:pt x="1476" y="1"/>
                  </a:moveTo>
                  <a:lnTo>
                    <a:pt x="470" y="1476"/>
                  </a:lnTo>
                  <a:cubicBezTo>
                    <a:pt x="470" y="1476"/>
                    <a:pt x="1" y="3509"/>
                    <a:pt x="180" y="3509"/>
                  </a:cubicBezTo>
                  <a:cubicBezTo>
                    <a:pt x="358" y="3509"/>
                    <a:pt x="1420" y="3029"/>
                    <a:pt x="1654" y="2850"/>
                  </a:cubicBezTo>
                  <a:cubicBezTo>
                    <a:pt x="1900" y="2671"/>
                    <a:pt x="2962" y="1241"/>
                    <a:pt x="2962" y="1241"/>
                  </a:cubicBezTo>
                  <a:lnTo>
                    <a:pt x="1476"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477025" y="3883200"/>
              <a:ext cx="148100" cy="175450"/>
            </a:xfrm>
            <a:custGeom>
              <a:rect b="b" l="l" r="r" t="t"/>
              <a:pathLst>
                <a:path extrusionOk="0" h="3509" w="2962">
                  <a:moveTo>
                    <a:pt x="1486" y="0"/>
                  </a:moveTo>
                  <a:lnTo>
                    <a:pt x="481" y="1486"/>
                  </a:lnTo>
                  <a:cubicBezTo>
                    <a:pt x="481" y="1486"/>
                    <a:pt x="0" y="3508"/>
                    <a:pt x="190" y="3508"/>
                  </a:cubicBezTo>
                  <a:cubicBezTo>
                    <a:pt x="369" y="3508"/>
                    <a:pt x="1430" y="3028"/>
                    <a:pt x="1665" y="2849"/>
                  </a:cubicBezTo>
                  <a:cubicBezTo>
                    <a:pt x="1900" y="2670"/>
                    <a:pt x="2961" y="1240"/>
                    <a:pt x="2961" y="1240"/>
                  </a:cubicBezTo>
                  <a:lnTo>
                    <a:pt x="1486"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417775" y="3349100"/>
              <a:ext cx="148100" cy="175450"/>
            </a:xfrm>
            <a:custGeom>
              <a:rect b="b" l="l" r="r" t="t"/>
              <a:pathLst>
                <a:path extrusionOk="0" h="3509" w="2962">
                  <a:moveTo>
                    <a:pt x="1487" y="1"/>
                  </a:moveTo>
                  <a:lnTo>
                    <a:pt x="481" y="1487"/>
                  </a:lnTo>
                  <a:cubicBezTo>
                    <a:pt x="481" y="1487"/>
                    <a:pt x="1" y="3509"/>
                    <a:pt x="180" y="3509"/>
                  </a:cubicBezTo>
                  <a:cubicBezTo>
                    <a:pt x="370" y="3509"/>
                    <a:pt x="1431" y="3029"/>
                    <a:pt x="1666" y="2850"/>
                  </a:cubicBezTo>
                  <a:cubicBezTo>
                    <a:pt x="1900" y="2671"/>
                    <a:pt x="2962" y="1241"/>
                    <a:pt x="2962" y="1241"/>
                  </a:cubicBezTo>
                  <a:lnTo>
                    <a:pt x="148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5052425" y="3669750"/>
              <a:ext cx="148100" cy="175500"/>
            </a:xfrm>
            <a:custGeom>
              <a:rect b="b" l="l" r="r" t="t"/>
              <a:pathLst>
                <a:path extrusionOk="0" h="3510" w="2962">
                  <a:moveTo>
                    <a:pt x="1486" y="1"/>
                  </a:moveTo>
                  <a:lnTo>
                    <a:pt x="481" y="1476"/>
                  </a:lnTo>
                  <a:cubicBezTo>
                    <a:pt x="481" y="1476"/>
                    <a:pt x="0" y="3487"/>
                    <a:pt x="190" y="3509"/>
                  </a:cubicBezTo>
                  <a:cubicBezTo>
                    <a:pt x="369" y="3509"/>
                    <a:pt x="1431" y="3029"/>
                    <a:pt x="1665" y="2850"/>
                  </a:cubicBezTo>
                  <a:cubicBezTo>
                    <a:pt x="1900" y="2671"/>
                    <a:pt x="2961" y="1241"/>
                    <a:pt x="2961" y="1241"/>
                  </a:cubicBezTo>
                  <a:lnTo>
                    <a:pt x="1486"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5408275" y="3236800"/>
              <a:ext cx="148100" cy="174950"/>
            </a:xfrm>
            <a:custGeom>
              <a:rect b="b" l="l" r="r" t="t"/>
              <a:pathLst>
                <a:path extrusionOk="0" h="3499" w="2962">
                  <a:moveTo>
                    <a:pt x="1476" y="1"/>
                  </a:moveTo>
                  <a:lnTo>
                    <a:pt x="470" y="1476"/>
                  </a:lnTo>
                  <a:cubicBezTo>
                    <a:pt x="470" y="1476"/>
                    <a:pt x="1" y="3487"/>
                    <a:pt x="179" y="3498"/>
                  </a:cubicBezTo>
                  <a:cubicBezTo>
                    <a:pt x="358" y="3498"/>
                    <a:pt x="1420" y="3029"/>
                    <a:pt x="1654" y="2850"/>
                  </a:cubicBezTo>
                  <a:cubicBezTo>
                    <a:pt x="1900" y="2660"/>
                    <a:pt x="2962" y="1241"/>
                    <a:pt x="2962" y="1241"/>
                  </a:cubicBezTo>
                  <a:lnTo>
                    <a:pt x="1476"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2866425" y="3058600"/>
              <a:ext cx="246400" cy="162650"/>
            </a:xfrm>
            <a:custGeom>
              <a:rect b="b" l="l" r="r" t="t"/>
              <a:pathLst>
                <a:path extrusionOk="0" h="3253" w="4928">
                  <a:moveTo>
                    <a:pt x="894" y="1"/>
                  </a:moveTo>
                  <a:lnTo>
                    <a:pt x="0" y="772"/>
                  </a:lnTo>
                  <a:lnTo>
                    <a:pt x="1006" y="2727"/>
                  </a:lnTo>
                  <a:lnTo>
                    <a:pt x="4034" y="3252"/>
                  </a:lnTo>
                  <a:cubicBezTo>
                    <a:pt x="4034" y="3252"/>
                    <a:pt x="4928" y="2302"/>
                    <a:pt x="4805" y="2124"/>
                  </a:cubicBezTo>
                  <a:cubicBezTo>
                    <a:pt x="4671" y="1945"/>
                    <a:pt x="3498" y="760"/>
                    <a:pt x="3498" y="760"/>
                  </a:cubicBezTo>
                  <a:lnTo>
                    <a:pt x="894"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2925625" y="3693250"/>
              <a:ext cx="246450" cy="163150"/>
            </a:xfrm>
            <a:custGeom>
              <a:rect b="b" l="l" r="r" t="t"/>
              <a:pathLst>
                <a:path extrusionOk="0" h="3263" w="4929">
                  <a:moveTo>
                    <a:pt x="895" y="0"/>
                  </a:moveTo>
                  <a:lnTo>
                    <a:pt x="1" y="771"/>
                  </a:lnTo>
                  <a:lnTo>
                    <a:pt x="1006" y="2726"/>
                  </a:lnTo>
                  <a:lnTo>
                    <a:pt x="4034" y="3263"/>
                  </a:lnTo>
                  <a:cubicBezTo>
                    <a:pt x="4034" y="3263"/>
                    <a:pt x="4928" y="2313"/>
                    <a:pt x="4805" y="2123"/>
                  </a:cubicBezTo>
                  <a:cubicBezTo>
                    <a:pt x="4693" y="1944"/>
                    <a:pt x="3509" y="760"/>
                    <a:pt x="3509" y="760"/>
                  </a:cubicBezTo>
                  <a:lnTo>
                    <a:pt x="895"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3388775" y="4108300"/>
              <a:ext cx="246400" cy="162650"/>
            </a:xfrm>
            <a:custGeom>
              <a:rect b="b" l="l" r="r" t="t"/>
              <a:pathLst>
                <a:path extrusionOk="0" h="3253" w="4928">
                  <a:moveTo>
                    <a:pt x="883" y="1"/>
                  </a:moveTo>
                  <a:lnTo>
                    <a:pt x="0" y="772"/>
                  </a:lnTo>
                  <a:lnTo>
                    <a:pt x="1006" y="2727"/>
                  </a:lnTo>
                  <a:lnTo>
                    <a:pt x="4034" y="3252"/>
                  </a:lnTo>
                  <a:cubicBezTo>
                    <a:pt x="4034" y="3252"/>
                    <a:pt x="4927" y="2302"/>
                    <a:pt x="4805" y="2124"/>
                  </a:cubicBezTo>
                  <a:cubicBezTo>
                    <a:pt x="4671" y="1934"/>
                    <a:pt x="3497" y="749"/>
                    <a:pt x="3497" y="749"/>
                  </a:cubicBezTo>
                  <a:lnTo>
                    <a:pt x="88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2161925" y="3322750"/>
              <a:ext cx="231350" cy="106850"/>
            </a:xfrm>
            <a:custGeom>
              <a:rect b="b" l="l" r="r" t="t"/>
              <a:pathLst>
                <a:path extrusionOk="0" h="2137" w="4627">
                  <a:moveTo>
                    <a:pt x="1553" y="1"/>
                  </a:moveTo>
                  <a:cubicBezTo>
                    <a:pt x="1544" y="1"/>
                    <a:pt x="1537" y="1"/>
                    <a:pt x="1532" y="3"/>
                  </a:cubicBezTo>
                  <a:cubicBezTo>
                    <a:pt x="1297" y="47"/>
                    <a:pt x="1" y="762"/>
                    <a:pt x="1" y="762"/>
                  </a:cubicBezTo>
                  <a:lnTo>
                    <a:pt x="113" y="1589"/>
                  </a:lnTo>
                  <a:lnTo>
                    <a:pt x="1900" y="2137"/>
                  </a:lnTo>
                  <a:lnTo>
                    <a:pt x="4627" y="1131"/>
                  </a:lnTo>
                  <a:cubicBezTo>
                    <a:pt x="4627" y="1131"/>
                    <a:pt x="1907" y="1"/>
                    <a:pt x="1553"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5283125" y="3954150"/>
              <a:ext cx="221850" cy="223750"/>
            </a:xfrm>
            <a:custGeom>
              <a:rect b="b" l="l" r="r" t="t"/>
              <a:pathLst>
                <a:path extrusionOk="0" h="4475" w="4437">
                  <a:moveTo>
                    <a:pt x="3141" y="0"/>
                  </a:moveTo>
                  <a:lnTo>
                    <a:pt x="1666" y="1129"/>
                  </a:lnTo>
                  <a:lnTo>
                    <a:pt x="1" y="2950"/>
                  </a:lnTo>
                  <a:lnTo>
                    <a:pt x="180" y="3374"/>
                  </a:lnTo>
                  <a:cubicBezTo>
                    <a:pt x="180" y="3374"/>
                    <a:pt x="772" y="3966"/>
                    <a:pt x="2191" y="4380"/>
                  </a:cubicBezTo>
                  <a:cubicBezTo>
                    <a:pt x="2415" y="4447"/>
                    <a:pt x="2625" y="4475"/>
                    <a:pt x="2818" y="4475"/>
                  </a:cubicBezTo>
                  <a:cubicBezTo>
                    <a:pt x="3857" y="4475"/>
                    <a:pt x="4437" y="3665"/>
                    <a:pt x="4437" y="3665"/>
                  </a:cubicBezTo>
                  <a:lnTo>
                    <a:pt x="3141"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1765325" y="3811100"/>
              <a:ext cx="258150" cy="158150"/>
            </a:xfrm>
            <a:custGeom>
              <a:rect b="b" l="l" r="r" t="t"/>
              <a:pathLst>
                <a:path extrusionOk="0" h="3163" w="5163">
                  <a:moveTo>
                    <a:pt x="1923" y="1"/>
                  </a:moveTo>
                  <a:cubicBezTo>
                    <a:pt x="1776" y="1"/>
                    <a:pt x="1666" y="8"/>
                    <a:pt x="1609" y="23"/>
                  </a:cubicBezTo>
                  <a:cubicBezTo>
                    <a:pt x="1184" y="135"/>
                    <a:pt x="0" y="2034"/>
                    <a:pt x="0" y="2034"/>
                  </a:cubicBezTo>
                  <a:lnTo>
                    <a:pt x="782" y="3163"/>
                  </a:lnTo>
                  <a:cubicBezTo>
                    <a:pt x="782" y="3163"/>
                    <a:pt x="3810" y="2615"/>
                    <a:pt x="4157" y="2504"/>
                  </a:cubicBezTo>
                  <a:cubicBezTo>
                    <a:pt x="4514" y="2392"/>
                    <a:pt x="5162" y="258"/>
                    <a:pt x="5162" y="258"/>
                  </a:cubicBezTo>
                  <a:cubicBezTo>
                    <a:pt x="5162" y="258"/>
                    <a:pt x="2834" y="1"/>
                    <a:pt x="1923"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2128975" y="3957150"/>
              <a:ext cx="231900" cy="216000"/>
            </a:xfrm>
            <a:custGeom>
              <a:rect b="b" l="l" r="r" t="t"/>
              <a:pathLst>
                <a:path extrusionOk="0" h="4320" w="4638">
                  <a:moveTo>
                    <a:pt x="3084" y="1"/>
                  </a:moveTo>
                  <a:cubicBezTo>
                    <a:pt x="2726" y="1"/>
                    <a:pt x="2157" y="298"/>
                    <a:pt x="2157" y="298"/>
                  </a:cubicBezTo>
                  <a:lnTo>
                    <a:pt x="492" y="3862"/>
                  </a:lnTo>
                  <a:cubicBezTo>
                    <a:pt x="492" y="3862"/>
                    <a:pt x="1" y="4320"/>
                    <a:pt x="839" y="4320"/>
                  </a:cubicBezTo>
                  <a:cubicBezTo>
                    <a:pt x="1677" y="4320"/>
                    <a:pt x="4045" y="3258"/>
                    <a:pt x="4347" y="2789"/>
                  </a:cubicBezTo>
                  <a:cubicBezTo>
                    <a:pt x="4638" y="2309"/>
                    <a:pt x="3520" y="465"/>
                    <a:pt x="3342" y="119"/>
                  </a:cubicBezTo>
                  <a:cubicBezTo>
                    <a:pt x="3297" y="33"/>
                    <a:pt x="3202" y="1"/>
                    <a:pt x="308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4697125" y="3529800"/>
              <a:ext cx="230750" cy="216000"/>
            </a:xfrm>
            <a:custGeom>
              <a:rect b="b" l="l" r="r" t="t"/>
              <a:pathLst>
                <a:path extrusionOk="0" h="4320" w="4615">
                  <a:moveTo>
                    <a:pt x="3050" y="0"/>
                  </a:moveTo>
                  <a:cubicBezTo>
                    <a:pt x="2692" y="0"/>
                    <a:pt x="2123" y="297"/>
                    <a:pt x="2123" y="297"/>
                  </a:cubicBezTo>
                  <a:lnTo>
                    <a:pt x="459" y="3861"/>
                  </a:lnTo>
                  <a:cubicBezTo>
                    <a:pt x="459" y="3861"/>
                    <a:pt x="0" y="4320"/>
                    <a:pt x="787" y="4320"/>
                  </a:cubicBezTo>
                  <a:cubicBezTo>
                    <a:pt x="797" y="4320"/>
                    <a:pt x="806" y="4320"/>
                    <a:pt x="816" y="4320"/>
                  </a:cubicBezTo>
                  <a:cubicBezTo>
                    <a:pt x="1654" y="4320"/>
                    <a:pt x="4023" y="3258"/>
                    <a:pt x="4313" y="2778"/>
                  </a:cubicBezTo>
                  <a:cubicBezTo>
                    <a:pt x="4615" y="2308"/>
                    <a:pt x="3498" y="465"/>
                    <a:pt x="3308" y="118"/>
                  </a:cubicBezTo>
                  <a:cubicBezTo>
                    <a:pt x="3263" y="33"/>
                    <a:pt x="3168" y="0"/>
                    <a:pt x="3050"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5106075" y="4188200"/>
              <a:ext cx="230750" cy="216250"/>
            </a:xfrm>
            <a:custGeom>
              <a:rect b="b" l="l" r="r" t="t"/>
              <a:pathLst>
                <a:path extrusionOk="0" h="4325" w="4615">
                  <a:moveTo>
                    <a:pt x="3058" y="1"/>
                  </a:moveTo>
                  <a:cubicBezTo>
                    <a:pt x="2700" y="1"/>
                    <a:pt x="2134" y="302"/>
                    <a:pt x="2134" y="302"/>
                  </a:cubicBezTo>
                  <a:lnTo>
                    <a:pt x="469" y="3866"/>
                  </a:lnTo>
                  <a:cubicBezTo>
                    <a:pt x="469" y="3866"/>
                    <a:pt x="0" y="4325"/>
                    <a:pt x="787" y="4325"/>
                  </a:cubicBezTo>
                  <a:cubicBezTo>
                    <a:pt x="796" y="4325"/>
                    <a:pt x="806" y="4325"/>
                    <a:pt x="816" y="4325"/>
                  </a:cubicBezTo>
                  <a:cubicBezTo>
                    <a:pt x="1654" y="4325"/>
                    <a:pt x="4034" y="3263"/>
                    <a:pt x="4324" y="2783"/>
                  </a:cubicBezTo>
                  <a:cubicBezTo>
                    <a:pt x="4615" y="2313"/>
                    <a:pt x="3497" y="470"/>
                    <a:pt x="3318" y="123"/>
                  </a:cubicBezTo>
                  <a:cubicBezTo>
                    <a:pt x="3274" y="34"/>
                    <a:pt x="3177" y="1"/>
                    <a:pt x="3058"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2732925" y="4164400"/>
              <a:ext cx="231850" cy="216050"/>
            </a:xfrm>
            <a:custGeom>
              <a:rect b="b" l="l" r="r" t="t"/>
              <a:pathLst>
                <a:path extrusionOk="0" h="4321" w="4637">
                  <a:moveTo>
                    <a:pt x="3077" y="1"/>
                  </a:moveTo>
                  <a:cubicBezTo>
                    <a:pt x="2714" y="1"/>
                    <a:pt x="2145" y="298"/>
                    <a:pt x="2145" y="298"/>
                  </a:cubicBezTo>
                  <a:lnTo>
                    <a:pt x="492" y="3862"/>
                  </a:lnTo>
                  <a:cubicBezTo>
                    <a:pt x="492" y="3862"/>
                    <a:pt x="0" y="4320"/>
                    <a:pt x="838" y="4320"/>
                  </a:cubicBezTo>
                  <a:cubicBezTo>
                    <a:pt x="1676" y="4320"/>
                    <a:pt x="4045" y="3259"/>
                    <a:pt x="4346" y="2789"/>
                  </a:cubicBezTo>
                  <a:cubicBezTo>
                    <a:pt x="4637" y="2309"/>
                    <a:pt x="3520" y="465"/>
                    <a:pt x="3341" y="119"/>
                  </a:cubicBezTo>
                  <a:cubicBezTo>
                    <a:pt x="3294" y="33"/>
                    <a:pt x="3196" y="1"/>
                    <a:pt x="3077"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2501625" y="3101950"/>
              <a:ext cx="314550" cy="211450"/>
            </a:xfrm>
            <a:custGeom>
              <a:rect b="b" l="l" r="r" t="t"/>
              <a:pathLst>
                <a:path extrusionOk="0" h="4229" w="6291">
                  <a:moveTo>
                    <a:pt x="3665" y="1"/>
                  </a:moveTo>
                  <a:cubicBezTo>
                    <a:pt x="2949" y="1"/>
                    <a:pt x="894" y="620"/>
                    <a:pt x="894" y="620"/>
                  </a:cubicBezTo>
                  <a:lnTo>
                    <a:pt x="0" y="3815"/>
                  </a:lnTo>
                  <a:cubicBezTo>
                    <a:pt x="0" y="3815"/>
                    <a:pt x="369" y="4229"/>
                    <a:pt x="3330" y="4229"/>
                  </a:cubicBezTo>
                  <a:cubicBezTo>
                    <a:pt x="6291" y="4229"/>
                    <a:pt x="4514" y="3100"/>
                    <a:pt x="4861" y="1804"/>
                  </a:cubicBezTo>
                  <a:cubicBezTo>
                    <a:pt x="5229" y="508"/>
                    <a:pt x="4280" y="206"/>
                    <a:pt x="3855" y="28"/>
                  </a:cubicBezTo>
                  <a:cubicBezTo>
                    <a:pt x="3813" y="9"/>
                    <a:pt x="3748" y="1"/>
                    <a:pt x="366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1483175" y="4146850"/>
              <a:ext cx="323500" cy="276800"/>
            </a:xfrm>
            <a:custGeom>
              <a:rect b="b" l="l" r="r" t="t"/>
              <a:pathLst>
                <a:path extrusionOk="0" h="5536" w="6470">
                  <a:moveTo>
                    <a:pt x="5096" y="1"/>
                  </a:moveTo>
                  <a:cubicBezTo>
                    <a:pt x="5096" y="1"/>
                    <a:pt x="1788" y="2425"/>
                    <a:pt x="895" y="2794"/>
                  </a:cubicBezTo>
                  <a:cubicBezTo>
                    <a:pt x="1" y="3140"/>
                    <a:pt x="705" y="4034"/>
                    <a:pt x="705" y="4034"/>
                  </a:cubicBezTo>
                  <a:cubicBezTo>
                    <a:pt x="705" y="4034"/>
                    <a:pt x="1710" y="5330"/>
                    <a:pt x="2247" y="5509"/>
                  </a:cubicBezTo>
                  <a:cubicBezTo>
                    <a:pt x="2296" y="5527"/>
                    <a:pt x="2368" y="5535"/>
                    <a:pt x="2458" y="5535"/>
                  </a:cubicBezTo>
                  <a:cubicBezTo>
                    <a:pt x="3314" y="5535"/>
                    <a:pt x="5788" y="4782"/>
                    <a:pt x="6101" y="4559"/>
                  </a:cubicBezTo>
                  <a:cubicBezTo>
                    <a:pt x="6470" y="4325"/>
                    <a:pt x="5096" y="1"/>
                    <a:pt x="509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5627275" y="3574250"/>
              <a:ext cx="222400" cy="223750"/>
            </a:xfrm>
            <a:custGeom>
              <a:rect b="b" l="l" r="r" t="t"/>
              <a:pathLst>
                <a:path extrusionOk="0" h="4475" w="4448">
                  <a:moveTo>
                    <a:pt x="3140" y="0"/>
                  </a:moveTo>
                  <a:lnTo>
                    <a:pt x="1665" y="1129"/>
                  </a:lnTo>
                  <a:lnTo>
                    <a:pt x="0" y="2950"/>
                  </a:lnTo>
                  <a:lnTo>
                    <a:pt x="179" y="3375"/>
                  </a:lnTo>
                  <a:cubicBezTo>
                    <a:pt x="179" y="3375"/>
                    <a:pt x="771" y="3967"/>
                    <a:pt x="2190" y="4380"/>
                  </a:cubicBezTo>
                  <a:cubicBezTo>
                    <a:pt x="2415" y="4447"/>
                    <a:pt x="2625" y="4475"/>
                    <a:pt x="2819" y="4475"/>
                  </a:cubicBezTo>
                  <a:cubicBezTo>
                    <a:pt x="3860" y="4475"/>
                    <a:pt x="4447" y="3665"/>
                    <a:pt x="4447" y="3665"/>
                  </a:cubicBezTo>
                  <a:lnTo>
                    <a:pt x="3140"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5757975" y="4081500"/>
              <a:ext cx="320750" cy="258150"/>
            </a:xfrm>
            <a:custGeom>
              <a:rect b="b" l="l" r="r" t="t"/>
              <a:pathLst>
                <a:path extrusionOk="0" h="5163" w="6415">
                  <a:moveTo>
                    <a:pt x="6414" y="0"/>
                  </a:moveTo>
                  <a:lnTo>
                    <a:pt x="1" y="1609"/>
                  </a:lnTo>
                  <a:lnTo>
                    <a:pt x="359" y="4023"/>
                  </a:lnTo>
                  <a:lnTo>
                    <a:pt x="1900" y="5162"/>
                  </a:lnTo>
                  <a:cubicBezTo>
                    <a:pt x="1900" y="5162"/>
                    <a:pt x="4146" y="5162"/>
                    <a:pt x="5040" y="4917"/>
                  </a:cubicBezTo>
                  <a:cubicBezTo>
                    <a:pt x="5934" y="4682"/>
                    <a:pt x="6414" y="1"/>
                    <a:pt x="6414"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8"/>
          <p:cNvGrpSpPr/>
          <p:nvPr/>
        </p:nvGrpSpPr>
        <p:grpSpPr>
          <a:xfrm>
            <a:off x="6035971" y="2879868"/>
            <a:ext cx="293389" cy="307991"/>
            <a:chOff x="1874825" y="2463150"/>
            <a:chExt cx="313450" cy="329050"/>
          </a:xfrm>
        </p:grpSpPr>
        <p:sp>
          <p:nvSpPr>
            <p:cNvPr id="602" name="Google Shape;602;p38"/>
            <p:cNvSpPr/>
            <p:nvPr/>
          </p:nvSpPr>
          <p:spPr>
            <a:xfrm>
              <a:off x="1874825" y="2706650"/>
              <a:ext cx="286650" cy="85550"/>
            </a:xfrm>
            <a:custGeom>
              <a:rect b="b" l="l" r="r" t="t"/>
              <a:pathLst>
                <a:path extrusionOk="0" h="1711" w="5733">
                  <a:moveTo>
                    <a:pt x="3743" y="1"/>
                  </a:moveTo>
                  <a:lnTo>
                    <a:pt x="0" y="258"/>
                  </a:lnTo>
                  <a:lnTo>
                    <a:pt x="1207" y="1051"/>
                  </a:lnTo>
                  <a:lnTo>
                    <a:pt x="2704" y="1397"/>
                  </a:lnTo>
                  <a:lnTo>
                    <a:pt x="2905" y="1632"/>
                  </a:lnTo>
                  <a:lnTo>
                    <a:pt x="4045" y="1710"/>
                  </a:lnTo>
                  <a:lnTo>
                    <a:pt x="5285" y="1442"/>
                  </a:lnTo>
                  <a:lnTo>
                    <a:pt x="5732" y="1062"/>
                  </a:lnTo>
                  <a:lnTo>
                    <a:pt x="5196" y="559"/>
                  </a:lnTo>
                  <a:lnTo>
                    <a:pt x="3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1874825" y="2466450"/>
              <a:ext cx="297250" cy="284950"/>
            </a:xfrm>
            <a:custGeom>
              <a:rect b="b" l="l" r="r" t="t"/>
              <a:pathLst>
                <a:path extrusionOk="0" h="5699" w="5945">
                  <a:moveTo>
                    <a:pt x="838" y="0"/>
                  </a:moveTo>
                  <a:lnTo>
                    <a:pt x="838" y="11"/>
                  </a:lnTo>
                  <a:lnTo>
                    <a:pt x="838" y="45"/>
                  </a:lnTo>
                  <a:lnTo>
                    <a:pt x="816" y="112"/>
                  </a:lnTo>
                  <a:lnTo>
                    <a:pt x="805" y="168"/>
                  </a:lnTo>
                  <a:lnTo>
                    <a:pt x="794" y="268"/>
                  </a:lnTo>
                  <a:lnTo>
                    <a:pt x="537" y="1777"/>
                  </a:lnTo>
                  <a:lnTo>
                    <a:pt x="525" y="1877"/>
                  </a:lnTo>
                  <a:lnTo>
                    <a:pt x="514" y="1956"/>
                  </a:lnTo>
                  <a:lnTo>
                    <a:pt x="470" y="2190"/>
                  </a:lnTo>
                  <a:lnTo>
                    <a:pt x="458" y="2291"/>
                  </a:lnTo>
                  <a:lnTo>
                    <a:pt x="447" y="2380"/>
                  </a:lnTo>
                  <a:lnTo>
                    <a:pt x="0" y="5062"/>
                  </a:lnTo>
                  <a:lnTo>
                    <a:pt x="23" y="5039"/>
                  </a:lnTo>
                  <a:lnTo>
                    <a:pt x="313" y="5118"/>
                  </a:lnTo>
                  <a:lnTo>
                    <a:pt x="1397" y="5352"/>
                  </a:lnTo>
                  <a:lnTo>
                    <a:pt x="1620" y="5408"/>
                  </a:lnTo>
                  <a:lnTo>
                    <a:pt x="1743" y="5430"/>
                  </a:lnTo>
                  <a:lnTo>
                    <a:pt x="1810" y="5397"/>
                  </a:lnTo>
                  <a:lnTo>
                    <a:pt x="2347" y="5151"/>
                  </a:lnTo>
                  <a:lnTo>
                    <a:pt x="2481" y="5084"/>
                  </a:lnTo>
                  <a:lnTo>
                    <a:pt x="2794" y="5062"/>
                  </a:lnTo>
                  <a:lnTo>
                    <a:pt x="3520" y="4972"/>
                  </a:lnTo>
                  <a:lnTo>
                    <a:pt x="3743" y="4950"/>
                  </a:lnTo>
                  <a:lnTo>
                    <a:pt x="3810" y="5140"/>
                  </a:lnTo>
                  <a:lnTo>
                    <a:pt x="3866" y="5319"/>
                  </a:lnTo>
                  <a:lnTo>
                    <a:pt x="3978" y="5699"/>
                  </a:lnTo>
                  <a:lnTo>
                    <a:pt x="4369" y="5598"/>
                  </a:lnTo>
                  <a:lnTo>
                    <a:pt x="4592" y="5564"/>
                  </a:lnTo>
                  <a:lnTo>
                    <a:pt x="4928" y="5486"/>
                  </a:lnTo>
                  <a:lnTo>
                    <a:pt x="5196" y="5419"/>
                  </a:lnTo>
                  <a:lnTo>
                    <a:pt x="5553" y="3229"/>
                  </a:lnTo>
                  <a:lnTo>
                    <a:pt x="5564" y="3140"/>
                  </a:lnTo>
                  <a:lnTo>
                    <a:pt x="5587" y="3051"/>
                  </a:lnTo>
                  <a:lnTo>
                    <a:pt x="5620" y="2805"/>
                  </a:lnTo>
                  <a:lnTo>
                    <a:pt x="5643" y="2727"/>
                  </a:lnTo>
                  <a:lnTo>
                    <a:pt x="5654" y="2626"/>
                  </a:lnTo>
                  <a:lnTo>
                    <a:pt x="5900" y="1118"/>
                  </a:lnTo>
                  <a:lnTo>
                    <a:pt x="5933" y="1017"/>
                  </a:lnTo>
                  <a:lnTo>
                    <a:pt x="5933" y="961"/>
                  </a:lnTo>
                  <a:lnTo>
                    <a:pt x="5944" y="905"/>
                  </a:lnTo>
                  <a:lnTo>
                    <a:pt x="5944" y="872"/>
                  </a:lnTo>
                  <a:lnTo>
                    <a:pt x="5944" y="849"/>
                  </a:lnTo>
                  <a:lnTo>
                    <a:pt x="8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1914475" y="2472050"/>
              <a:ext cx="257050" cy="50300"/>
            </a:xfrm>
            <a:custGeom>
              <a:rect b="b" l="l" r="r" t="t"/>
              <a:pathLst>
                <a:path extrusionOk="0" h="1006" w="5141">
                  <a:moveTo>
                    <a:pt x="23" y="0"/>
                  </a:moveTo>
                  <a:lnTo>
                    <a:pt x="1" y="156"/>
                  </a:lnTo>
                  <a:cubicBezTo>
                    <a:pt x="459" y="268"/>
                    <a:pt x="1420" y="447"/>
                    <a:pt x="2537" y="626"/>
                  </a:cubicBezTo>
                  <a:cubicBezTo>
                    <a:pt x="3654" y="816"/>
                    <a:pt x="4637" y="961"/>
                    <a:pt x="5107" y="1006"/>
                  </a:cubicBezTo>
                  <a:lnTo>
                    <a:pt x="5140" y="849"/>
                  </a:lnTo>
                  <a:lnTo>
                    <a:pt x="2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1939625" y="2624000"/>
              <a:ext cx="142500" cy="113450"/>
            </a:xfrm>
            <a:custGeom>
              <a:rect b="b" l="l" r="r" t="t"/>
              <a:pathLst>
                <a:path extrusionOk="0" h="2269" w="2850">
                  <a:moveTo>
                    <a:pt x="1397" y="0"/>
                  </a:moveTo>
                  <a:cubicBezTo>
                    <a:pt x="1007" y="0"/>
                    <a:pt x="634" y="179"/>
                    <a:pt x="391" y="458"/>
                  </a:cubicBezTo>
                  <a:cubicBezTo>
                    <a:pt x="213" y="648"/>
                    <a:pt x="79" y="883"/>
                    <a:pt x="45" y="1162"/>
                  </a:cubicBezTo>
                  <a:cubicBezTo>
                    <a:pt x="0" y="1441"/>
                    <a:pt x="23" y="1710"/>
                    <a:pt x="134" y="1944"/>
                  </a:cubicBezTo>
                  <a:cubicBezTo>
                    <a:pt x="179" y="2056"/>
                    <a:pt x="246" y="2156"/>
                    <a:pt x="324" y="2246"/>
                  </a:cubicBezTo>
                  <a:lnTo>
                    <a:pt x="447" y="2268"/>
                  </a:lnTo>
                  <a:lnTo>
                    <a:pt x="526" y="2224"/>
                  </a:lnTo>
                  <a:lnTo>
                    <a:pt x="1051" y="1989"/>
                  </a:lnTo>
                  <a:lnTo>
                    <a:pt x="1185" y="1922"/>
                  </a:lnTo>
                  <a:lnTo>
                    <a:pt x="1498" y="1877"/>
                  </a:lnTo>
                  <a:lnTo>
                    <a:pt x="2213" y="1799"/>
                  </a:lnTo>
                  <a:lnTo>
                    <a:pt x="2447" y="1765"/>
                  </a:lnTo>
                  <a:lnTo>
                    <a:pt x="2492" y="1967"/>
                  </a:lnTo>
                  <a:lnTo>
                    <a:pt x="2548" y="2134"/>
                  </a:lnTo>
                  <a:cubicBezTo>
                    <a:pt x="2660" y="1978"/>
                    <a:pt x="2738" y="1799"/>
                    <a:pt x="2760" y="1587"/>
                  </a:cubicBezTo>
                  <a:cubicBezTo>
                    <a:pt x="2849" y="1196"/>
                    <a:pt x="2727" y="771"/>
                    <a:pt x="2447" y="469"/>
                  </a:cubicBezTo>
                  <a:cubicBezTo>
                    <a:pt x="2235" y="246"/>
                    <a:pt x="1956" y="78"/>
                    <a:pt x="1632" y="22"/>
                  </a:cubicBezTo>
                  <a:cubicBezTo>
                    <a:pt x="1553" y="8"/>
                    <a:pt x="1475" y="0"/>
                    <a:pt x="1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1899375" y="2464200"/>
              <a:ext cx="288350" cy="54450"/>
            </a:xfrm>
            <a:custGeom>
              <a:rect b="b" l="l" r="r" t="t"/>
              <a:pathLst>
                <a:path extrusionOk="0" h="1089" w="5767">
                  <a:moveTo>
                    <a:pt x="34" y="1"/>
                  </a:moveTo>
                  <a:lnTo>
                    <a:pt x="23" y="112"/>
                  </a:lnTo>
                  <a:cubicBezTo>
                    <a:pt x="1" y="168"/>
                    <a:pt x="1297" y="425"/>
                    <a:pt x="2872" y="693"/>
                  </a:cubicBezTo>
                  <a:cubicBezTo>
                    <a:pt x="4313" y="928"/>
                    <a:pt x="5511" y="1089"/>
                    <a:pt x="5714" y="1089"/>
                  </a:cubicBezTo>
                  <a:cubicBezTo>
                    <a:pt x="5733" y="1089"/>
                    <a:pt x="5743" y="1087"/>
                    <a:pt x="5744" y="1084"/>
                  </a:cubicBezTo>
                  <a:lnTo>
                    <a:pt x="5766" y="973"/>
                  </a:ln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1901075" y="2463150"/>
              <a:ext cx="287200" cy="49100"/>
            </a:xfrm>
            <a:custGeom>
              <a:rect b="b" l="l" r="r" t="t"/>
              <a:pathLst>
                <a:path extrusionOk="0" h="982" w="5744">
                  <a:moveTo>
                    <a:pt x="61" y="0"/>
                  </a:moveTo>
                  <a:cubicBezTo>
                    <a:pt x="23" y="0"/>
                    <a:pt x="2" y="4"/>
                    <a:pt x="0" y="10"/>
                  </a:cubicBezTo>
                  <a:cubicBezTo>
                    <a:pt x="0" y="66"/>
                    <a:pt x="1274" y="323"/>
                    <a:pt x="2850" y="580"/>
                  </a:cubicBezTo>
                  <a:cubicBezTo>
                    <a:pt x="4230" y="815"/>
                    <a:pt x="5387" y="982"/>
                    <a:pt x="5668" y="982"/>
                  </a:cubicBezTo>
                  <a:cubicBezTo>
                    <a:pt x="5707" y="982"/>
                    <a:pt x="5729" y="978"/>
                    <a:pt x="5732" y="971"/>
                  </a:cubicBezTo>
                  <a:cubicBezTo>
                    <a:pt x="5743" y="938"/>
                    <a:pt x="4458" y="670"/>
                    <a:pt x="2883" y="401"/>
                  </a:cubicBezTo>
                  <a:cubicBezTo>
                    <a:pt x="1493" y="167"/>
                    <a:pt x="334" y="0"/>
                    <a:pt x="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1949125" y="2631200"/>
              <a:ext cx="121850" cy="105700"/>
            </a:xfrm>
            <a:custGeom>
              <a:rect b="b" l="l" r="r" t="t"/>
              <a:pathLst>
                <a:path extrusionOk="0" h="2114" w="2437">
                  <a:moveTo>
                    <a:pt x="1242" y="1017"/>
                  </a:moveTo>
                  <a:cubicBezTo>
                    <a:pt x="1249" y="1017"/>
                    <a:pt x="1256" y="1017"/>
                    <a:pt x="1263" y="1018"/>
                  </a:cubicBezTo>
                  <a:cubicBezTo>
                    <a:pt x="1386" y="1052"/>
                    <a:pt x="1475" y="1163"/>
                    <a:pt x="1453" y="1286"/>
                  </a:cubicBezTo>
                  <a:cubicBezTo>
                    <a:pt x="1432" y="1402"/>
                    <a:pt x="1331" y="1488"/>
                    <a:pt x="1217" y="1488"/>
                  </a:cubicBezTo>
                  <a:cubicBezTo>
                    <a:pt x="1210" y="1488"/>
                    <a:pt x="1203" y="1488"/>
                    <a:pt x="1196" y="1487"/>
                  </a:cubicBezTo>
                  <a:cubicBezTo>
                    <a:pt x="1062" y="1454"/>
                    <a:pt x="984" y="1342"/>
                    <a:pt x="995" y="1219"/>
                  </a:cubicBezTo>
                  <a:cubicBezTo>
                    <a:pt x="1026" y="1103"/>
                    <a:pt x="1128" y="1017"/>
                    <a:pt x="1242" y="1017"/>
                  </a:cubicBezTo>
                  <a:close/>
                  <a:moveTo>
                    <a:pt x="1270" y="0"/>
                  </a:moveTo>
                  <a:cubicBezTo>
                    <a:pt x="1216" y="0"/>
                    <a:pt x="1161" y="4"/>
                    <a:pt x="1106" y="13"/>
                  </a:cubicBezTo>
                  <a:cubicBezTo>
                    <a:pt x="984" y="46"/>
                    <a:pt x="872" y="68"/>
                    <a:pt x="771" y="113"/>
                  </a:cubicBezTo>
                  <a:cubicBezTo>
                    <a:pt x="827" y="392"/>
                    <a:pt x="939" y="672"/>
                    <a:pt x="1062" y="985"/>
                  </a:cubicBezTo>
                  <a:cubicBezTo>
                    <a:pt x="995" y="1018"/>
                    <a:pt x="950" y="1074"/>
                    <a:pt x="928" y="1163"/>
                  </a:cubicBezTo>
                  <a:cubicBezTo>
                    <a:pt x="687" y="1126"/>
                    <a:pt x="454" y="1105"/>
                    <a:pt x="229" y="1105"/>
                  </a:cubicBezTo>
                  <a:cubicBezTo>
                    <a:pt x="182" y="1105"/>
                    <a:pt x="136" y="1106"/>
                    <a:pt x="90" y="1107"/>
                  </a:cubicBezTo>
                  <a:lnTo>
                    <a:pt x="23" y="1107"/>
                  </a:lnTo>
                  <a:cubicBezTo>
                    <a:pt x="0" y="1219"/>
                    <a:pt x="0" y="1331"/>
                    <a:pt x="23" y="1454"/>
                  </a:cubicBezTo>
                  <a:cubicBezTo>
                    <a:pt x="23" y="1487"/>
                    <a:pt x="23" y="1499"/>
                    <a:pt x="34" y="1521"/>
                  </a:cubicBezTo>
                  <a:cubicBezTo>
                    <a:pt x="56" y="1722"/>
                    <a:pt x="157" y="1901"/>
                    <a:pt x="302" y="2057"/>
                  </a:cubicBezTo>
                  <a:lnTo>
                    <a:pt x="358" y="2113"/>
                  </a:lnTo>
                  <a:lnTo>
                    <a:pt x="872" y="1878"/>
                  </a:lnTo>
                  <a:cubicBezTo>
                    <a:pt x="939" y="1778"/>
                    <a:pt x="1028" y="1677"/>
                    <a:pt x="1095" y="1577"/>
                  </a:cubicBezTo>
                  <a:cubicBezTo>
                    <a:pt x="1118" y="1599"/>
                    <a:pt x="1151" y="1610"/>
                    <a:pt x="1173" y="1610"/>
                  </a:cubicBezTo>
                  <a:lnTo>
                    <a:pt x="1263" y="1610"/>
                  </a:lnTo>
                  <a:cubicBezTo>
                    <a:pt x="1274" y="1666"/>
                    <a:pt x="1308" y="1722"/>
                    <a:pt x="1319" y="1778"/>
                  </a:cubicBezTo>
                  <a:lnTo>
                    <a:pt x="2045" y="1688"/>
                  </a:lnTo>
                  <a:lnTo>
                    <a:pt x="2268" y="1666"/>
                  </a:lnTo>
                  <a:lnTo>
                    <a:pt x="2324" y="1856"/>
                  </a:lnTo>
                  <a:lnTo>
                    <a:pt x="2324" y="1845"/>
                  </a:lnTo>
                  <a:cubicBezTo>
                    <a:pt x="2380" y="1733"/>
                    <a:pt x="2403" y="1621"/>
                    <a:pt x="2436" y="1510"/>
                  </a:cubicBezTo>
                  <a:cubicBezTo>
                    <a:pt x="2324" y="1454"/>
                    <a:pt x="2201" y="1431"/>
                    <a:pt x="2090" y="1387"/>
                  </a:cubicBezTo>
                  <a:cubicBezTo>
                    <a:pt x="1922" y="1342"/>
                    <a:pt x="1754" y="1297"/>
                    <a:pt x="1565" y="1264"/>
                  </a:cubicBezTo>
                  <a:cubicBezTo>
                    <a:pt x="1565" y="1175"/>
                    <a:pt x="1542" y="1096"/>
                    <a:pt x="1498" y="1040"/>
                  </a:cubicBezTo>
                  <a:cubicBezTo>
                    <a:pt x="1699" y="772"/>
                    <a:pt x="1877" y="538"/>
                    <a:pt x="2056" y="325"/>
                  </a:cubicBezTo>
                  <a:cubicBezTo>
                    <a:pt x="1944" y="258"/>
                    <a:pt x="1844" y="180"/>
                    <a:pt x="1754" y="124"/>
                  </a:cubicBezTo>
                  <a:cubicBezTo>
                    <a:pt x="1603" y="40"/>
                    <a:pt x="1438" y="0"/>
                    <a:pt x="1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1884875" y="2559050"/>
              <a:ext cx="284400" cy="65600"/>
            </a:xfrm>
            <a:custGeom>
              <a:rect b="b" l="l" r="r" t="t"/>
              <a:pathLst>
                <a:path extrusionOk="0" h="1312" w="5688">
                  <a:moveTo>
                    <a:pt x="224" y="1"/>
                  </a:moveTo>
                  <a:cubicBezTo>
                    <a:pt x="178" y="1"/>
                    <a:pt x="140" y="28"/>
                    <a:pt x="101" y="48"/>
                  </a:cubicBezTo>
                  <a:cubicBezTo>
                    <a:pt x="56" y="81"/>
                    <a:pt x="34" y="137"/>
                    <a:pt x="23" y="193"/>
                  </a:cubicBezTo>
                  <a:cubicBezTo>
                    <a:pt x="0" y="305"/>
                    <a:pt x="79" y="416"/>
                    <a:pt x="168" y="428"/>
                  </a:cubicBezTo>
                  <a:lnTo>
                    <a:pt x="5453" y="1310"/>
                  </a:lnTo>
                  <a:cubicBezTo>
                    <a:pt x="5460" y="1311"/>
                    <a:pt x="5467" y="1311"/>
                    <a:pt x="5475" y="1311"/>
                  </a:cubicBezTo>
                  <a:cubicBezTo>
                    <a:pt x="5569" y="1311"/>
                    <a:pt x="5666" y="1245"/>
                    <a:pt x="5676" y="1120"/>
                  </a:cubicBezTo>
                  <a:cubicBezTo>
                    <a:pt x="5687" y="1009"/>
                    <a:pt x="5620" y="897"/>
                    <a:pt x="5520" y="886"/>
                  </a:cubicBezTo>
                  <a:lnTo>
                    <a:pt x="246" y="3"/>
                  </a:lnTo>
                  <a:cubicBezTo>
                    <a:pt x="239" y="1"/>
                    <a:pt x="231" y="1"/>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1901075" y="2555250"/>
              <a:ext cx="256450" cy="47550"/>
            </a:xfrm>
            <a:custGeom>
              <a:rect b="b" l="l" r="r" t="t"/>
              <a:pathLst>
                <a:path extrusionOk="0" h="951" w="5129">
                  <a:moveTo>
                    <a:pt x="12" y="1"/>
                  </a:moveTo>
                  <a:lnTo>
                    <a:pt x="0" y="101"/>
                  </a:lnTo>
                  <a:lnTo>
                    <a:pt x="5107" y="951"/>
                  </a:lnTo>
                  <a:lnTo>
                    <a:pt x="5129" y="850"/>
                  </a:lnTo>
                  <a:lnTo>
                    <a:pt x="1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896625" y="2580400"/>
              <a:ext cx="256450" cy="47550"/>
            </a:xfrm>
            <a:custGeom>
              <a:rect b="b" l="l" r="r" t="t"/>
              <a:pathLst>
                <a:path extrusionOk="0" h="951" w="5129">
                  <a:moveTo>
                    <a:pt x="22" y="1"/>
                  </a:moveTo>
                  <a:lnTo>
                    <a:pt x="0" y="101"/>
                  </a:lnTo>
                  <a:lnTo>
                    <a:pt x="5117" y="950"/>
                  </a:lnTo>
                  <a:lnTo>
                    <a:pt x="5128" y="861"/>
                  </a:lnTo>
                  <a:lnTo>
                    <a:pt x="2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890475" y="2490450"/>
              <a:ext cx="93350" cy="243650"/>
            </a:xfrm>
            <a:custGeom>
              <a:rect b="b" l="l" r="r" t="t"/>
              <a:pathLst>
                <a:path extrusionOk="0" h="4873" w="1867">
                  <a:moveTo>
                    <a:pt x="771" y="1"/>
                  </a:moveTo>
                  <a:lnTo>
                    <a:pt x="0" y="4638"/>
                  </a:lnTo>
                  <a:lnTo>
                    <a:pt x="1084" y="4872"/>
                  </a:lnTo>
                  <a:lnTo>
                    <a:pt x="1374" y="3129"/>
                  </a:lnTo>
                  <a:lnTo>
                    <a:pt x="1866" y="191"/>
                  </a:lnTo>
                  <a:lnTo>
                    <a:pt x="771"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2104425" y="2525650"/>
              <a:ext cx="51450" cy="219050"/>
            </a:xfrm>
            <a:custGeom>
              <a:rect b="b" l="l" r="r" t="t"/>
              <a:pathLst>
                <a:path extrusionOk="0" h="4381" w="1029">
                  <a:moveTo>
                    <a:pt x="727" y="1"/>
                  </a:moveTo>
                  <a:lnTo>
                    <a:pt x="0" y="4380"/>
                  </a:lnTo>
                  <a:lnTo>
                    <a:pt x="336" y="4302"/>
                  </a:lnTo>
                  <a:lnTo>
                    <a:pt x="1028" y="56"/>
                  </a:lnTo>
                  <a:lnTo>
                    <a:pt x="72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2050775" y="2516150"/>
              <a:ext cx="79400" cy="235250"/>
            </a:xfrm>
            <a:custGeom>
              <a:rect b="b" l="l" r="r" t="t"/>
              <a:pathLst>
                <a:path extrusionOk="0" h="4705" w="1588">
                  <a:moveTo>
                    <a:pt x="671" y="1"/>
                  </a:moveTo>
                  <a:lnTo>
                    <a:pt x="57" y="3688"/>
                  </a:lnTo>
                  <a:lnTo>
                    <a:pt x="1" y="3978"/>
                  </a:lnTo>
                  <a:lnTo>
                    <a:pt x="224" y="3956"/>
                  </a:lnTo>
                  <a:lnTo>
                    <a:pt x="291" y="4146"/>
                  </a:lnTo>
                  <a:lnTo>
                    <a:pt x="347" y="4325"/>
                  </a:lnTo>
                  <a:lnTo>
                    <a:pt x="459" y="4705"/>
                  </a:lnTo>
                  <a:lnTo>
                    <a:pt x="850" y="4604"/>
                  </a:lnTo>
                  <a:lnTo>
                    <a:pt x="1587" y="168"/>
                  </a:lnTo>
                  <a:lnTo>
                    <a:pt x="67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8"/>
          <p:cNvGrpSpPr/>
          <p:nvPr/>
        </p:nvGrpSpPr>
        <p:grpSpPr>
          <a:xfrm>
            <a:off x="7500577" y="2411353"/>
            <a:ext cx="297086" cy="308506"/>
            <a:chOff x="3439575" y="1962600"/>
            <a:chExt cx="317400" cy="329600"/>
          </a:xfrm>
        </p:grpSpPr>
        <p:sp>
          <p:nvSpPr>
            <p:cNvPr id="616" name="Google Shape;616;p38"/>
            <p:cNvSpPr/>
            <p:nvPr/>
          </p:nvSpPr>
          <p:spPr>
            <a:xfrm>
              <a:off x="3465875" y="2182650"/>
              <a:ext cx="291100" cy="109550"/>
            </a:xfrm>
            <a:custGeom>
              <a:rect b="b" l="l" r="r" t="t"/>
              <a:pathLst>
                <a:path extrusionOk="0" h="2191" w="5822">
                  <a:moveTo>
                    <a:pt x="3028" y="0"/>
                  </a:moveTo>
                  <a:lnTo>
                    <a:pt x="548" y="1084"/>
                  </a:lnTo>
                  <a:lnTo>
                    <a:pt x="123" y="1308"/>
                  </a:lnTo>
                  <a:cubicBezTo>
                    <a:pt x="123" y="1308"/>
                    <a:pt x="0" y="1810"/>
                    <a:pt x="11" y="1833"/>
                  </a:cubicBezTo>
                  <a:cubicBezTo>
                    <a:pt x="34" y="1877"/>
                    <a:pt x="1207" y="2190"/>
                    <a:pt x="1207" y="2190"/>
                  </a:cubicBezTo>
                  <a:lnTo>
                    <a:pt x="2469" y="1877"/>
                  </a:lnTo>
                  <a:lnTo>
                    <a:pt x="4905" y="1151"/>
                  </a:lnTo>
                  <a:lnTo>
                    <a:pt x="5821" y="939"/>
                  </a:lnTo>
                  <a:lnTo>
                    <a:pt x="5721" y="693"/>
                  </a:lnTo>
                  <a:lnTo>
                    <a:pt x="30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3455775" y="1965350"/>
              <a:ext cx="297250" cy="284950"/>
            </a:xfrm>
            <a:custGeom>
              <a:rect b="b" l="l" r="r" t="t"/>
              <a:pathLst>
                <a:path extrusionOk="0" h="5699" w="5945">
                  <a:moveTo>
                    <a:pt x="5107" y="0"/>
                  </a:moveTo>
                  <a:lnTo>
                    <a:pt x="1" y="849"/>
                  </a:lnTo>
                  <a:lnTo>
                    <a:pt x="1" y="860"/>
                  </a:lnTo>
                  <a:lnTo>
                    <a:pt x="1" y="905"/>
                  </a:lnTo>
                  <a:lnTo>
                    <a:pt x="12" y="961"/>
                  </a:lnTo>
                  <a:lnTo>
                    <a:pt x="23" y="1017"/>
                  </a:lnTo>
                  <a:lnTo>
                    <a:pt x="34" y="1117"/>
                  </a:lnTo>
                  <a:lnTo>
                    <a:pt x="291" y="2637"/>
                  </a:lnTo>
                  <a:lnTo>
                    <a:pt x="303" y="2715"/>
                  </a:lnTo>
                  <a:lnTo>
                    <a:pt x="314" y="2816"/>
                  </a:lnTo>
                  <a:lnTo>
                    <a:pt x="358" y="3050"/>
                  </a:lnTo>
                  <a:lnTo>
                    <a:pt x="370" y="3140"/>
                  </a:lnTo>
                  <a:lnTo>
                    <a:pt x="381" y="3229"/>
                  </a:lnTo>
                  <a:lnTo>
                    <a:pt x="750" y="5430"/>
                  </a:lnTo>
                  <a:lnTo>
                    <a:pt x="1018" y="5486"/>
                  </a:lnTo>
                  <a:lnTo>
                    <a:pt x="1364" y="5553"/>
                  </a:lnTo>
                  <a:lnTo>
                    <a:pt x="1576" y="5609"/>
                  </a:lnTo>
                  <a:lnTo>
                    <a:pt x="1967" y="5698"/>
                  </a:lnTo>
                  <a:lnTo>
                    <a:pt x="2079" y="5318"/>
                  </a:lnTo>
                  <a:lnTo>
                    <a:pt x="2135" y="5140"/>
                  </a:lnTo>
                  <a:lnTo>
                    <a:pt x="2202" y="4939"/>
                  </a:lnTo>
                  <a:lnTo>
                    <a:pt x="2426" y="4972"/>
                  </a:lnTo>
                  <a:lnTo>
                    <a:pt x="3152" y="5050"/>
                  </a:lnTo>
                  <a:lnTo>
                    <a:pt x="3453" y="5084"/>
                  </a:lnTo>
                  <a:lnTo>
                    <a:pt x="3599" y="5151"/>
                  </a:lnTo>
                  <a:lnTo>
                    <a:pt x="4135" y="5397"/>
                  </a:lnTo>
                  <a:lnTo>
                    <a:pt x="4213" y="5430"/>
                  </a:lnTo>
                  <a:lnTo>
                    <a:pt x="4325" y="5397"/>
                  </a:lnTo>
                  <a:lnTo>
                    <a:pt x="4548" y="5363"/>
                  </a:lnTo>
                  <a:lnTo>
                    <a:pt x="5643" y="5106"/>
                  </a:lnTo>
                  <a:lnTo>
                    <a:pt x="5923" y="5039"/>
                  </a:lnTo>
                  <a:lnTo>
                    <a:pt x="5945" y="5061"/>
                  </a:lnTo>
                  <a:lnTo>
                    <a:pt x="5498" y="2380"/>
                  </a:lnTo>
                  <a:lnTo>
                    <a:pt x="5487" y="2291"/>
                  </a:lnTo>
                  <a:lnTo>
                    <a:pt x="5476" y="2201"/>
                  </a:lnTo>
                  <a:lnTo>
                    <a:pt x="5431" y="1967"/>
                  </a:lnTo>
                  <a:lnTo>
                    <a:pt x="5409" y="1866"/>
                  </a:lnTo>
                  <a:lnTo>
                    <a:pt x="5398" y="1788"/>
                  </a:lnTo>
                  <a:lnTo>
                    <a:pt x="5152" y="257"/>
                  </a:lnTo>
                  <a:lnTo>
                    <a:pt x="5129" y="157"/>
                  </a:lnTo>
                  <a:lnTo>
                    <a:pt x="5118" y="112"/>
                  </a:lnTo>
                  <a:lnTo>
                    <a:pt x="5118" y="56"/>
                  </a:lnTo>
                  <a:lnTo>
                    <a:pt x="5107" y="11"/>
                  </a:lnTo>
                  <a:lnTo>
                    <a:pt x="5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3545725" y="2123100"/>
              <a:ext cx="142500" cy="115450"/>
            </a:xfrm>
            <a:custGeom>
              <a:rect b="b" l="l" r="r" t="t"/>
              <a:pathLst>
                <a:path extrusionOk="0" h="2309" w="2850">
                  <a:moveTo>
                    <a:pt x="1438" y="0"/>
                  </a:moveTo>
                  <a:cubicBezTo>
                    <a:pt x="1366" y="0"/>
                    <a:pt x="1292" y="6"/>
                    <a:pt x="1219" y="18"/>
                  </a:cubicBezTo>
                  <a:cubicBezTo>
                    <a:pt x="895" y="74"/>
                    <a:pt x="615" y="231"/>
                    <a:pt x="403" y="465"/>
                  </a:cubicBezTo>
                  <a:cubicBezTo>
                    <a:pt x="135" y="778"/>
                    <a:pt x="1" y="1191"/>
                    <a:pt x="68" y="1627"/>
                  </a:cubicBezTo>
                  <a:cubicBezTo>
                    <a:pt x="101" y="1828"/>
                    <a:pt x="180" y="2007"/>
                    <a:pt x="280" y="2175"/>
                  </a:cubicBezTo>
                  <a:lnTo>
                    <a:pt x="336" y="2007"/>
                  </a:lnTo>
                  <a:lnTo>
                    <a:pt x="392" y="1806"/>
                  </a:lnTo>
                  <a:lnTo>
                    <a:pt x="615" y="1839"/>
                  </a:lnTo>
                  <a:lnTo>
                    <a:pt x="1342" y="1918"/>
                  </a:lnTo>
                  <a:lnTo>
                    <a:pt x="1643" y="1962"/>
                  </a:lnTo>
                  <a:lnTo>
                    <a:pt x="1788" y="2029"/>
                  </a:lnTo>
                  <a:lnTo>
                    <a:pt x="2302" y="2275"/>
                  </a:lnTo>
                  <a:lnTo>
                    <a:pt x="2392" y="2309"/>
                  </a:lnTo>
                  <a:lnTo>
                    <a:pt x="2515" y="2286"/>
                  </a:lnTo>
                  <a:cubicBezTo>
                    <a:pt x="2582" y="2186"/>
                    <a:pt x="2649" y="2096"/>
                    <a:pt x="2694" y="1996"/>
                  </a:cubicBezTo>
                  <a:cubicBezTo>
                    <a:pt x="2816" y="1717"/>
                    <a:pt x="2850" y="1437"/>
                    <a:pt x="2805" y="1169"/>
                  </a:cubicBezTo>
                  <a:cubicBezTo>
                    <a:pt x="2761" y="890"/>
                    <a:pt x="2638" y="655"/>
                    <a:pt x="2459" y="454"/>
                  </a:cubicBezTo>
                  <a:cubicBezTo>
                    <a:pt x="2195" y="171"/>
                    <a:pt x="1828" y="0"/>
                    <a:pt x="14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3558025" y="2129850"/>
              <a:ext cx="121850" cy="104800"/>
            </a:xfrm>
            <a:custGeom>
              <a:rect b="b" l="l" r="r" t="t"/>
              <a:pathLst>
                <a:path extrusionOk="0" h="2096" w="2437">
                  <a:moveTo>
                    <a:pt x="1175" y="1022"/>
                  </a:moveTo>
                  <a:cubicBezTo>
                    <a:pt x="1288" y="1022"/>
                    <a:pt x="1387" y="1098"/>
                    <a:pt x="1408" y="1213"/>
                  </a:cubicBezTo>
                  <a:cubicBezTo>
                    <a:pt x="1431" y="1336"/>
                    <a:pt x="1341" y="1470"/>
                    <a:pt x="1218" y="1481"/>
                  </a:cubicBezTo>
                  <a:cubicBezTo>
                    <a:pt x="1211" y="1482"/>
                    <a:pt x="1203" y="1482"/>
                    <a:pt x="1195" y="1482"/>
                  </a:cubicBezTo>
                  <a:cubicBezTo>
                    <a:pt x="1082" y="1482"/>
                    <a:pt x="982" y="1406"/>
                    <a:pt x="950" y="1291"/>
                  </a:cubicBezTo>
                  <a:cubicBezTo>
                    <a:pt x="939" y="1157"/>
                    <a:pt x="1029" y="1045"/>
                    <a:pt x="1151" y="1023"/>
                  </a:cubicBezTo>
                  <a:cubicBezTo>
                    <a:pt x="1159" y="1022"/>
                    <a:pt x="1167" y="1022"/>
                    <a:pt x="1175" y="1022"/>
                  </a:cubicBezTo>
                  <a:close/>
                  <a:moveTo>
                    <a:pt x="1158" y="0"/>
                  </a:moveTo>
                  <a:cubicBezTo>
                    <a:pt x="994" y="0"/>
                    <a:pt x="834" y="46"/>
                    <a:pt x="693" y="129"/>
                  </a:cubicBezTo>
                  <a:cubicBezTo>
                    <a:pt x="593" y="185"/>
                    <a:pt x="481" y="252"/>
                    <a:pt x="381" y="319"/>
                  </a:cubicBezTo>
                  <a:cubicBezTo>
                    <a:pt x="559" y="531"/>
                    <a:pt x="749" y="777"/>
                    <a:pt x="939" y="1034"/>
                  </a:cubicBezTo>
                  <a:cubicBezTo>
                    <a:pt x="894" y="1090"/>
                    <a:pt x="850" y="1179"/>
                    <a:pt x="872" y="1258"/>
                  </a:cubicBezTo>
                  <a:cubicBezTo>
                    <a:pt x="693" y="1302"/>
                    <a:pt x="526" y="1325"/>
                    <a:pt x="347" y="1380"/>
                  </a:cubicBezTo>
                  <a:cubicBezTo>
                    <a:pt x="224" y="1414"/>
                    <a:pt x="112" y="1459"/>
                    <a:pt x="1" y="1492"/>
                  </a:cubicBezTo>
                  <a:cubicBezTo>
                    <a:pt x="34" y="1604"/>
                    <a:pt x="56" y="1716"/>
                    <a:pt x="112" y="1827"/>
                  </a:cubicBezTo>
                  <a:lnTo>
                    <a:pt x="112" y="1850"/>
                  </a:lnTo>
                  <a:lnTo>
                    <a:pt x="168" y="1649"/>
                  </a:lnTo>
                  <a:lnTo>
                    <a:pt x="392" y="1682"/>
                  </a:lnTo>
                  <a:lnTo>
                    <a:pt x="1118" y="1760"/>
                  </a:lnTo>
                  <a:cubicBezTo>
                    <a:pt x="1129" y="1704"/>
                    <a:pt x="1163" y="1649"/>
                    <a:pt x="1174" y="1593"/>
                  </a:cubicBezTo>
                  <a:lnTo>
                    <a:pt x="1263" y="1593"/>
                  </a:lnTo>
                  <a:cubicBezTo>
                    <a:pt x="1286" y="1593"/>
                    <a:pt x="1319" y="1582"/>
                    <a:pt x="1341" y="1570"/>
                  </a:cubicBezTo>
                  <a:cubicBezTo>
                    <a:pt x="1431" y="1660"/>
                    <a:pt x="1498" y="1760"/>
                    <a:pt x="1565" y="1861"/>
                  </a:cubicBezTo>
                  <a:lnTo>
                    <a:pt x="2090" y="2095"/>
                  </a:lnTo>
                  <a:cubicBezTo>
                    <a:pt x="2112" y="2084"/>
                    <a:pt x="2123" y="2051"/>
                    <a:pt x="2146" y="2040"/>
                  </a:cubicBezTo>
                  <a:cubicBezTo>
                    <a:pt x="2280" y="1883"/>
                    <a:pt x="2380" y="1704"/>
                    <a:pt x="2403" y="1514"/>
                  </a:cubicBezTo>
                  <a:cubicBezTo>
                    <a:pt x="2403" y="1481"/>
                    <a:pt x="2403" y="1470"/>
                    <a:pt x="2425" y="1436"/>
                  </a:cubicBezTo>
                  <a:cubicBezTo>
                    <a:pt x="2436" y="1325"/>
                    <a:pt x="2436" y="1202"/>
                    <a:pt x="2425" y="1101"/>
                  </a:cubicBezTo>
                  <a:lnTo>
                    <a:pt x="2347" y="1101"/>
                  </a:lnTo>
                  <a:cubicBezTo>
                    <a:pt x="2090" y="1101"/>
                    <a:pt x="1811" y="1135"/>
                    <a:pt x="1509" y="1157"/>
                  </a:cubicBezTo>
                  <a:cubicBezTo>
                    <a:pt x="1487" y="1090"/>
                    <a:pt x="1442" y="1023"/>
                    <a:pt x="1375" y="978"/>
                  </a:cubicBezTo>
                  <a:cubicBezTo>
                    <a:pt x="1498" y="688"/>
                    <a:pt x="1610" y="386"/>
                    <a:pt x="1665" y="107"/>
                  </a:cubicBezTo>
                  <a:cubicBezTo>
                    <a:pt x="1565" y="73"/>
                    <a:pt x="1453" y="40"/>
                    <a:pt x="1330" y="17"/>
                  </a:cubicBezTo>
                  <a:cubicBezTo>
                    <a:pt x="1272" y="6"/>
                    <a:pt x="1215" y="0"/>
                    <a:pt x="11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3456375" y="1970900"/>
              <a:ext cx="257000" cy="50350"/>
            </a:xfrm>
            <a:custGeom>
              <a:rect b="b" l="l" r="r" t="t"/>
              <a:pathLst>
                <a:path extrusionOk="0" h="1007" w="5140">
                  <a:moveTo>
                    <a:pt x="5106" y="1"/>
                  </a:moveTo>
                  <a:lnTo>
                    <a:pt x="0" y="850"/>
                  </a:lnTo>
                  <a:lnTo>
                    <a:pt x="22" y="1006"/>
                  </a:lnTo>
                  <a:cubicBezTo>
                    <a:pt x="503" y="962"/>
                    <a:pt x="1475" y="805"/>
                    <a:pt x="2592" y="627"/>
                  </a:cubicBezTo>
                  <a:cubicBezTo>
                    <a:pt x="3710" y="448"/>
                    <a:pt x="4682" y="258"/>
                    <a:pt x="5140" y="146"/>
                  </a:cubicBezTo>
                  <a:lnTo>
                    <a:pt x="5106"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3440175" y="1963100"/>
              <a:ext cx="287750" cy="54050"/>
            </a:xfrm>
            <a:custGeom>
              <a:rect b="b" l="l" r="r" t="t"/>
              <a:pathLst>
                <a:path extrusionOk="0" h="1081" w="5755">
                  <a:moveTo>
                    <a:pt x="5721" y="0"/>
                  </a:moveTo>
                  <a:lnTo>
                    <a:pt x="0" y="961"/>
                  </a:lnTo>
                  <a:lnTo>
                    <a:pt x="11" y="1073"/>
                  </a:lnTo>
                  <a:cubicBezTo>
                    <a:pt x="14" y="1078"/>
                    <a:pt x="31" y="1080"/>
                    <a:pt x="62" y="1080"/>
                  </a:cubicBezTo>
                  <a:cubicBezTo>
                    <a:pt x="315" y="1080"/>
                    <a:pt x="1489" y="921"/>
                    <a:pt x="2894" y="682"/>
                  </a:cubicBezTo>
                  <a:cubicBezTo>
                    <a:pt x="4469" y="414"/>
                    <a:pt x="5754" y="168"/>
                    <a:pt x="5743" y="112"/>
                  </a:cubicBezTo>
                  <a:lnTo>
                    <a:pt x="57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3439575" y="1962600"/>
              <a:ext cx="286650" cy="49100"/>
            </a:xfrm>
            <a:custGeom>
              <a:rect b="b" l="l" r="r" t="t"/>
              <a:pathLst>
                <a:path extrusionOk="0" h="982" w="5733">
                  <a:moveTo>
                    <a:pt x="5675" y="0"/>
                  </a:moveTo>
                  <a:cubicBezTo>
                    <a:pt x="5408" y="0"/>
                    <a:pt x="4242" y="166"/>
                    <a:pt x="2861" y="401"/>
                  </a:cubicBezTo>
                  <a:cubicBezTo>
                    <a:pt x="1286" y="670"/>
                    <a:pt x="1" y="915"/>
                    <a:pt x="12" y="971"/>
                  </a:cubicBezTo>
                  <a:cubicBezTo>
                    <a:pt x="13" y="978"/>
                    <a:pt x="34" y="982"/>
                    <a:pt x="73" y="982"/>
                  </a:cubicBezTo>
                  <a:cubicBezTo>
                    <a:pt x="346" y="982"/>
                    <a:pt x="1505" y="815"/>
                    <a:pt x="2895" y="580"/>
                  </a:cubicBezTo>
                  <a:cubicBezTo>
                    <a:pt x="4470" y="312"/>
                    <a:pt x="5733" y="66"/>
                    <a:pt x="5733" y="10"/>
                  </a:cubicBezTo>
                  <a:cubicBezTo>
                    <a:pt x="5733" y="3"/>
                    <a:pt x="5713" y="0"/>
                    <a:pt x="5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3458575" y="2058050"/>
              <a:ext cx="283850" cy="64900"/>
            </a:xfrm>
            <a:custGeom>
              <a:rect b="b" l="l" r="r" t="t"/>
              <a:pathLst>
                <a:path extrusionOk="0" h="1298" w="5677">
                  <a:moveTo>
                    <a:pt x="5442" y="1"/>
                  </a:moveTo>
                  <a:lnTo>
                    <a:pt x="168" y="883"/>
                  </a:lnTo>
                  <a:cubicBezTo>
                    <a:pt x="68" y="895"/>
                    <a:pt x="1" y="1006"/>
                    <a:pt x="12" y="1118"/>
                  </a:cubicBezTo>
                  <a:cubicBezTo>
                    <a:pt x="22" y="1223"/>
                    <a:pt x="121" y="1298"/>
                    <a:pt x="216" y="1298"/>
                  </a:cubicBezTo>
                  <a:cubicBezTo>
                    <a:pt x="223" y="1298"/>
                    <a:pt x="229" y="1298"/>
                    <a:pt x="235" y="1297"/>
                  </a:cubicBezTo>
                  <a:lnTo>
                    <a:pt x="5509" y="414"/>
                  </a:lnTo>
                  <a:cubicBezTo>
                    <a:pt x="5610" y="403"/>
                    <a:pt x="5677" y="291"/>
                    <a:pt x="5666" y="180"/>
                  </a:cubicBezTo>
                  <a:cubicBezTo>
                    <a:pt x="5654" y="124"/>
                    <a:pt x="5621" y="68"/>
                    <a:pt x="5587" y="46"/>
                  </a:cubicBezTo>
                  <a:cubicBezTo>
                    <a:pt x="5543" y="12"/>
                    <a:pt x="5487" y="1"/>
                    <a:pt x="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3470325" y="2054150"/>
              <a:ext cx="256450" cy="47550"/>
            </a:xfrm>
            <a:custGeom>
              <a:rect b="b" l="l" r="r" t="t"/>
              <a:pathLst>
                <a:path extrusionOk="0" h="951" w="5129">
                  <a:moveTo>
                    <a:pt x="5107" y="1"/>
                  </a:moveTo>
                  <a:lnTo>
                    <a:pt x="0" y="850"/>
                  </a:lnTo>
                  <a:lnTo>
                    <a:pt x="12" y="950"/>
                  </a:lnTo>
                  <a:lnTo>
                    <a:pt x="5129" y="101"/>
                  </a:lnTo>
                  <a:lnTo>
                    <a:pt x="5107" y="1"/>
                  </a:lnTo>
                  <a:close/>
                </a:path>
              </a:pathLst>
            </a:custGeom>
            <a:solidFill>
              <a:srgbClr val="FFFFFF">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3474225" y="2079300"/>
              <a:ext cx="256500" cy="47550"/>
            </a:xfrm>
            <a:custGeom>
              <a:rect b="b" l="l" r="r" t="t"/>
              <a:pathLst>
                <a:path extrusionOk="0" h="951" w="5130">
                  <a:moveTo>
                    <a:pt x="5118" y="0"/>
                  </a:moveTo>
                  <a:lnTo>
                    <a:pt x="1" y="861"/>
                  </a:lnTo>
                  <a:lnTo>
                    <a:pt x="23" y="950"/>
                  </a:lnTo>
                  <a:lnTo>
                    <a:pt x="5129" y="101"/>
                  </a:lnTo>
                  <a:lnTo>
                    <a:pt x="511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3644075" y="1989350"/>
              <a:ext cx="93900" cy="244200"/>
            </a:xfrm>
            <a:custGeom>
              <a:rect b="b" l="l" r="r" t="t"/>
              <a:pathLst>
                <a:path extrusionOk="0" h="4884" w="1878">
                  <a:moveTo>
                    <a:pt x="1084" y="1"/>
                  </a:moveTo>
                  <a:lnTo>
                    <a:pt x="0" y="190"/>
                  </a:lnTo>
                  <a:lnTo>
                    <a:pt x="782" y="4883"/>
                  </a:lnTo>
                  <a:lnTo>
                    <a:pt x="1877" y="4626"/>
                  </a:lnTo>
                  <a:lnTo>
                    <a:pt x="1084"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3497675" y="2015050"/>
              <a:ext cx="79400" cy="235250"/>
            </a:xfrm>
            <a:custGeom>
              <a:rect b="b" l="l" r="r" t="t"/>
              <a:pathLst>
                <a:path extrusionOk="0" h="4705" w="1588">
                  <a:moveTo>
                    <a:pt x="928" y="0"/>
                  </a:moveTo>
                  <a:lnTo>
                    <a:pt x="1" y="157"/>
                  </a:lnTo>
                  <a:lnTo>
                    <a:pt x="738" y="4615"/>
                  </a:lnTo>
                  <a:lnTo>
                    <a:pt x="1129" y="4704"/>
                  </a:lnTo>
                  <a:lnTo>
                    <a:pt x="1241" y="4324"/>
                  </a:lnTo>
                  <a:lnTo>
                    <a:pt x="1297" y="4146"/>
                  </a:lnTo>
                  <a:lnTo>
                    <a:pt x="1364" y="3945"/>
                  </a:lnTo>
                  <a:lnTo>
                    <a:pt x="1588" y="3978"/>
                  </a:lnTo>
                  <a:lnTo>
                    <a:pt x="1543" y="3699"/>
                  </a:lnTo>
                  <a:lnTo>
                    <a:pt x="92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3471425" y="2025100"/>
              <a:ext cx="52600" cy="217950"/>
            </a:xfrm>
            <a:custGeom>
              <a:rect b="b" l="l" r="r" t="t"/>
              <a:pathLst>
                <a:path extrusionOk="0" h="4359" w="1052">
                  <a:moveTo>
                    <a:pt x="314" y="1"/>
                  </a:moveTo>
                  <a:lnTo>
                    <a:pt x="1" y="45"/>
                  </a:lnTo>
                  <a:lnTo>
                    <a:pt x="705" y="4291"/>
                  </a:lnTo>
                  <a:lnTo>
                    <a:pt x="1051" y="4358"/>
                  </a:lnTo>
                  <a:lnTo>
                    <a:pt x="314"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8"/>
          <p:cNvGrpSpPr/>
          <p:nvPr/>
        </p:nvGrpSpPr>
        <p:grpSpPr>
          <a:xfrm>
            <a:off x="7905303" y="2819730"/>
            <a:ext cx="312250" cy="293857"/>
            <a:chOff x="3871975" y="2398900"/>
            <a:chExt cx="333600" cy="313950"/>
          </a:xfrm>
        </p:grpSpPr>
        <p:sp>
          <p:nvSpPr>
            <p:cNvPr id="630" name="Google Shape;630;p38"/>
            <p:cNvSpPr/>
            <p:nvPr/>
          </p:nvSpPr>
          <p:spPr>
            <a:xfrm>
              <a:off x="3925625" y="2628450"/>
              <a:ext cx="279950" cy="84400"/>
            </a:xfrm>
            <a:custGeom>
              <a:rect b="b" l="l" r="r" t="t"/>
              <a:pathLst>
                <a:path extrusionOk="0" h="1688" w="5599">
                  <a:moveTo>
                    <a:pt x="1576" y="0"/>
                  </a:moveTo>
                  <a:lnTo>
                    <a:pt x="805" y="224"/>
                  </a:lnTo>
                  <a:lnTo>
                    <a:pt x="0" y="894"/>
                  </a:lnTo>
                  <a:lnTo>
                    <a:pt x="470" y="1431"/>
                  </a:lnTo>
                  <a:lnTo>
                    <a:pt x="1341" y="1151"/>
                  </a:lnTo>
                  <a:lnTo>
                    <a:pt x="2972" y="1330"/>
                  </a:lnTo>
                  <a:lnTo>
                    <a:pt x="4269" y="1688"/>
                  </a:lnTo>
                  <a:lnTo>
                    <a:pt x="5598" y="1263"/>
                  </a:lnTo>
                  <a:lnTo>
                    <a:pt x="5162" y="514"/>
                  </a:lnTo>
                  <a:lnTo>
                    <a:pt x="1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3887075" y="2402200"/>
              <a:ext cx="298350" cy="284950"/>
            </a:xfrm>
            <a:custGeom>
              <a:rect b="b" l="l" r="r" t="t"/>
              <a:pathLst>
                <a:path extrusionOk="0" h="5699" w="5967">
                  <a:moveTo>
                    <a:pt x="5129" y="0"/>
                  </a:moveTo>
                  <a:lnTo>
                    <a:pt x="1" y="850"/>
                  </a:lnTo>
                  <a:lnTo>
                    <a:pt x="1" y="872"/>
                  </a:lnTo>
                  <a:lnTo>
                    <a:pt x="12" y="905"/>
                  </a:lnTo>
                  <a:lnTo>
                    <a:pt x="34" y="961"/>
                  </a:lnTo>
                  <a:lnTo>
                    <a:pt x="34" y="1017"/>
                  </a:lnTo>
                  <a:lnTo>
                    <a:pt x="56" y="1118"/>
                  </a:lnTo>
                  <a:lnTo>
                    <a:pt x="313" y="2626"/>
                  </a:lnTo>
                  <a:lnTo>
                    <a:pt x="325" y="2727"/>
                  </a:lnTo>
                  <a:lnTo>
                    <a:pt x="336" y="2805"/>
                  </a:lnTo>
                  <a:lnTo>
                    <a:pt x="380" y="3051"/>
                  </a:lnTo>
                  <a:lnTo>
                    <a:pt x="392" y="3140"/>
                  </a:lnTo>
                  <a:lnTo>
                    <a:pt x="403" y="3229"/>
                  </a:lnTo>
                  <a:lnTo>
                    <a:pt x="771" y="5419"/>
                  </a:lnTo>
                  <a:lnTo>
                    <a:pt x="1040" y="5486"/>
                  </a:lnTo>
                  <a:lnTo>
                    <a:pt x="1375" y="5565"/>
                  </a:lnTo>
                  <a:lnTo>
                    <a:pt x="1598" y="5598"/>
                  </a:lnTo>
                  <a:lnTo>
                    <a:pt x="1989" y="5699"/>
                  </a:lnTo>
                  <a:lnTo>
                    <a:pt x="2101" y="5319"/>
                  </a:lnTo>
                  <a:lnTo>
                    <a:pt x="2157" y="5140"/>
                  </a:lnTo>
                  <a:lnTo>
                    <a:pt x="2224" y="4950"/>
                  </a:lnTo>
                  <a:lnTo>
                    <a:pt x="2447" y="4972"/>
                  </a:lnTo>
                  <a:lnTo>
                    <a:pt x="3174" y="5062"/>
                  </a:lnTo>
                  <a:lnTo>
                    <a:pt x="3475" y="5084"/>
                  </a:lnTo>
                  <a:lnTo>
                    <a:pt x="3621" y="5151"/>
                  </a:lnTo>
                  <a:lnTo>
                    <a:pt x="4135" y="5397"/>
                  </a:lnTo>
                  <a:lnTo>
                    <a:pt x="4224" y="5430"/>
                  </a:lnTo>
                  <a:lnTo>
                    <a:pt x="4347" y="5408"/>
                  </a:lnTo>
                  <a:lnTo>
                    <a:pt x="4570" y="5352"/>
                  </a:lnTo>
                  <a:lnTo>
                    <a:pt x="5643" y="5118"/>
                  </a:lnTo>
                  <a:lnTo>
                    <a:pt x="5933" y="5039"/>
                  </a:lnTo>
                  <a:lnTo>
                    <a:pt x="5967" y="5062"/>
                  </a:lnTo>
                  <a:lnTo>
                    <a:pt x="5520" y="2380"/>
                  </a:lnTo>
                  <a:lnTo>
                    <a:pt x="5509" y="2291"/>
                  </a:lnTo>
                  <a:lnTo>
                    <a:pt x="5486" y="2190"/>
                  </a:lnTo>
                  <a:lnTo>
                    <a:pt x="5453" y="1956"/>
                  </a:lnTo>
                  <a:lnTo>
                    <a:pt x="5431" y="1877"/>
                  </a:lnTo>
                  <a:lnTo>
                    <a:pt x="5419" y="1777"/>
                  </a:lnTo>
                  <a:lnTo>
                    <a:pt x="5174" y="269"/>
                  </a:lnTo>
                  <a:lnTo>
                    <a:pt x="5151" y="168"/>
                  </a:lnTo>
                  <a:lnTo>
                    <a:pt x="5140" y="112"/>
                  </a:lnTo>
                  <a:lnTo>
                    <a:pt x="5129" y="56"/>
                  </a:lnTo>
                  <a:lnTo>
                    <a:pt x="5129" y="12"/>
                  </a:lnTo>
                  <a:lnTo>
                    <a:pt x="5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3906625" y="2516700"/>
              <a:ext cx="256450" cy="47000"/>
            </a:xfrm>
            <a:custGeom>
              <a:rect b="b" l="l" r="r" t="t"/>
              <a:pathLst>
                <a:path extrusionOk="0" h="940" w="5129">
                  <a:moveTo>
                    <a:pt x="5107" y="1"/>
                  </a:moveTo>
                  <a:lnTo>
                    <a:pt x="1" y="850"/>
                  </a:lnTo>
                  <a:lnTo>
                    <a:pt x="12" y="939"/>
                  </a:lnTo>
                  <a:lnTo>
                    <a:pt x="5129" y="90"/>
                  </a:lnTo>
                  <a:lnTo>
                    <a:pt x="510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3978125" y="2559750"/>
              <a:ext cx="142500" cy="115650"/>
            </a:xfrm>
            <a:custGeom>
              <a:rect b="b" l="l" r="r" t="t"/>
              <a:pathLst>
                <a:path extrusionOk="0" h="2313" w="2850">
                  <a:moveTo>
                    <a:pt x="1445" y="0"/>
                  </a:moveTo>
                  <a:cubicBezTo>
                    <a:pt x="1367" y="0"/>
                    <a:pt x="1287" y="8"/>
                    <a:pt x="1207" y="23"/>
                  </a:cubicBezTo>
                  <a:cubicBezTo>
                    <a:pt x="895" y="78"/>
                    <a:pt x="615" y="224"/>
                    <a:pt x="403" y="469"/>
                  </a:cubicBezTo>
                  <a:cubicBezTo>
                    <a:pt x="135" y="771"/>
                    <a:pt x="1" y="1196"/>
                    <a:pt x="68" y="1620"/>
                  </a:cubicBezTo>
                  <a:cubicBezTo>
                    <a:pt x="90" y="1821"/>
                    <a:pt x="180" y="2000"/>
                    <a:pt x="280" y="2168"/>
                  </a:cubicBezTo>
                  <a:lnTo>
                    <a:pt x="336" y="2000"/>
                  </a:lnTo>
                  <a:lnTo>
                    <a:pt x="392" y="1810"/>
                  </a:lnTo>
                  <a:lnTo>
                    <a:pt x="615" y="1833"/>
                  </a:lnTo>
                  <a:lnTo>
                    <a:pt x="1341" y="1922"/>
                  </a:lnTo>
                  <a:lnTo>
                    <a:pt x="1643" y="1967"/>
                  </a:lnTo>
                  <a:lnTo>
                    <a:pt x="1788" y="2034"/>
                  </a:lnTo>
                  <a:lnTo>
                    <a:pt x="2302" y="2268"/>
                  </a:lnTo>
                  <a:lnTo>
                    <a:pt x="2381" y="2313"/>
                  </a:lnTo>
                  <a:lnTo>
                    <a:pt x="2515" y="2279"/>
                  </a:lnTo>
                  <a:cubicBezTo>
                    <a:pt x="2582" y="2190"/>
                    <a:pt x="2649" y="2090"/>
                    <a:pt x="2693" y="1989"/>
                  </a:cubicBezTo>
                  <a:cubicBezTo>
                    <a:pt x="2805" y="1710"/>
                    <a:pt x="2850" y="1442"/>
                    <a:pt x="2805" y="1162"/>
                  </a:cubicBezTo>
                  <a:cubicBezTo>
                    <a:pt x="2760" y="883"/>
                    <a:pt x="2638" y="648"/>
                    <a:pt x="2459" y="458"/>
                  </a:cubicBezTo>
                  <a:cubicBezTo>
                    <a:pt x="2198" y="179"/>
                    <a:pt x="1837" y="0"/>
                    <a:pt x="14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3990425" y="2566150"/>
              <a:ext cx="121850" cy="104800"/>
            </a:xfrm>
            <a:custGeom>
              <a:rect b="b" l="l" r="r" t="t"/>
              <a:pathLst>
                <a:path extrusionOk="0" h="2096" w="2437">
                  <a:moveTo>
                    <a:pt x="1172" y="1033"/>
                  </a:moveTo>
                  <a:cubicBezTo>
                    <a:pt x="1287" y="1033"/>
                    <a:pt x="1387" y="1119"/>
                    <a:pt x="1408" y="1235"/>
                  </a:cubicBezTo>
                  <a:cubicBezTo>
                    <a:pt x="1431" y="1358"/>
                    <a:pt x="1341" y="1481"/>
                    <a:pt x="1218" y="1503"/>
                  </a:cubicBezTo>
                  <a:cubicBezTo>
                    <a:pt x="1211" y="1504"/>
                    <a:pt x="1204" y="1504"/>
                    <a:pt x="1198" y="1504"/>
                  </a:cubicBezTo>
                  <a:cubicBezTo>
                    <a:pt x="1082" y="1504"/>
                    <a:pt x="971" y="1418"/>
                    <a:pt x="950" y="1302"/>
                  </a:cubicBezTo>
                  <a:cubicBezTo>
                    <a:pt x="939" y="1179"/>
                    <a:pt x="1017" y="1068"/>
                    <a:pt x="1151" y="1034"/>
                  </a:cubicBezTo>
                  <a:cubicBezTo>
                    <a:pt x="1158" y="1034"/>
                    <a:pt x="1165" y="1033"/>
                    <a:pt x="1172" y="1033"/>
                  </a:cubicBezTo>
                  <a:close/>
                  <a:moveTo>
                    <a:pt x="1157" y="0"/>
                  </a:moveTo>
                  <a:cubicBezTo>
                    <a:pt x="993" y="0"/>
                    <a:pt x="831" y="46"/>
                    <a:pt x="682" y="129"/>
                  </a:cubicBezTo>
                  <a:cubicBezTo>
                    <a:pt x="593" y="185"/>
                    <a:pt x="481" y="252"/>
                    <a:pt x="380" y="330"/>
                  </a:cubicBezTo>
                  <a:cubicBezTo>
                    <a:pt x="559" y="531"/>
                    <a:pt x="738" y="788"/>
                    <a:pt x="939" y="1034"/>
                  </a:cubicBezTo>
                  <a:cubicBezTo>
                    <a:pt x="894" y="1090"/>
                    <a:pt x="850" y="1179"/>
                    <a:pt x="872" y="1258"/>
                  </a:cubicBezTo>
                  <a:cubicBezTo>
                    <a:pt x="682" y="1302"/>
                    <a:pt x="514" y="1336"/>
                    <a:pt x="347" y="1392"/>
                  </a:cubicBezTo>
                  <a:cubicBezTo>
                    <a:pt x="224" y="1414"/>
                    <a:pt x="112" y="1459"/>
                    <a:pt x="1" y="1503"/>
                  </a:cubicBezTo>
                  <a:cubicBezTo>
                    <a:pt x="34" y="1615"/>
                    <a:pt x="56" y="1727"/>
                    <a:pt x="112" y="1839"/>
                  </a:cubicBezTo>
                  <a:lnTo>
                    <a:pt x="112" y="1850"/>
                  </a:lnTo>
                  <a:lnTo>
                    <a:pt x="168" y="1649"/>
                  </a:lnTo>
                  <a:lnTo>
                    <a:pt x="392" y="1682"/>
                  </a:lnTo>
                  <a:lnTo>
                    <a:pt x="1118" y="1760"/>
                  </a:lnTo>
                  <a:cubicBezTo>
                    <a:pt x="1129" y="1705"/>
                    <a:pt x="1163" y="1649"/>
                    <a:pt x="1174" y="1593"/>
                  </a:cubicBezTo>
                  <a:lnTo>
                    <a:pt x="1252" y="1593"/>
                  </a:lnTo>
                  <a:cubicBezTo>
                    <a:pt x="1285" y="1593"/>
                    <a:pt x="1308" y="1582"/>
                    <a:pt x="1341" y="1570"/>
                  </a:cubicBezTo>
                  <a:cubicBezTo>
                    <a:pt x="1431" y="1671"/>
                    <a:pt x="1498" y="1760"/>
                    <a:pt x="1565" y="1861"/>
                  </a:cubicBezTo>
                  <a:lnTo>
                    <a:pt x="2079" y="2096"/>
                  </a:lnTo>
                  <a:cubicBezTo>
                    <a:pt x="2112" y="2084"/>
                    <a:pt x="2123" y="2062"/>
                    <a:pt x="2135" y="2040"/>
                  </a:cubicBezTo>
                  <a:cubicBezTo>
                    <a:pt x="2280" y="1895"/>
                    <a:pt x="2380" y="1705"/>
                    <a:pt x="2403" y="1515"/>
                  </a:cubicBezTo>
                  <a:cubicBezTo>
                    <a:pt x="2403" y="1515"/>
                    <a:pt x="2414" y="1481"/>
                    <a:pt x="2414" y="1459"/>
                  </a:cubicBezTo>
                  <a:cubicBezTo>
                    <a:pt x="2436" y="1336"/>
                    <a:pt x="2436" y="1224"/>
                    <a:pt x="2414" y="1112"/>
                  </a:cubicBezTo>
                  <a:lnTo>
                    <a:pt x="2347" y="1112"/>
                  </a:lnTo>
                  <a:cubicBezTo>
                    <a:pt x="2079" y="1112"/>
                    <a:pt x="1799" y="1135"/>
                    <a:pt x="1509" y="1168"/>
                  </a:cubicBezTo>
                  <a:cubicBezTo>
                    <a:pt x="1487" y="1090"/>
                    <a:pt x="1442" y="1023"/>
                    <a:pt x="1375" y="978"/>
                  </a:cubicBezTo>
                  <a:cubicBezTo>
                    <a:pt x="1498" y="688"/>
                    <a:pt x="1609" y="397"/>
                    <a:pt x="1665" y="118"/>
                  </a:cubicBezTo>
                  <a:cubicBezTo>
                    <a:pt x="1565" y="73"/>
                    <a:pt x="1453" y="51"/>
                    <a:pt x="1330" y="17"/>
                  </a:cubicBezTo>
                  <a:cubicBezTo>
                    <a:pt x="1272" y="6"/>
                    <a:pt x="1215" y="0"/>
                    <a:pt x="1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888775" y="2407800"/>
              <a:ext cx="257000" cy="50300"/>
            </a:xfrm>
            <a:custGeom>
              <a:rect b="b" l="l" r="r" t="t"/>
              <a:pathLst>
                <a:path extrusionOk="0" h="1006" w="5140">
                  <a:moveTo>
                    <a:pt x="5106" y="0"/>
                  </a:moveTo>
                  <a:lnTo>
                    <a:pt x="0" y="849"/>
                  </a:lnTo>
                  <a:lnTo>
                    <a:pt x="22" y="1006"/>
                  </a:lnTo>
                  <a:cubicBezTo>
                    <a:pt x="503" y="961"/>
                    <a:pt x="1475" y="816"/>
                    <a:pt x="2592" y="626"/>
                  </a:cubicBezTo>
                  <a:cubicBezTo>
                    <a:pt x="3709" y="447"/>
                    <a:pt x="4670" y="268"/>
                    <a:pt x="5140" y="157"/>
                  </a:cubicBezTo>
                  <a:lnTo>
                    <a:pt x="5106"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871975" y="2399950"/>
              <a:ext cx="287750" cy="54450"/>
            </a:xfrm>
            <a:custGeom>
              <a:rect b="b" l="l" r="r" t="t"/>
              <a:pathLst>
                <a:path extrusionOk="0" h="1089" w="5755">
                  <a:moveTo>
                    <a:pt x="5721" y="1"/>
                  </a:moveTo>
                  <a:lnTo>
                    <a:pt x="1" y="973"/>
                  </a:lnTo>
                  <a:lnTo>
                    <a:pt x="12" y="1084"/>
                  </a:lnTo>
                  <a:cubicBezTo>
                    <a:pt x="13" y="1087"/>
                    <a:pt x="23" y="1089"/>
                    <a:pt x="42" y="1089"/>
                  </a:cubicBezTo>
                  <a:cubicBezTo>
                    <a:pt x="245" y="1089"/>
                    <a:pt x="1443" y="928"/>
                    <a:pt x="2883" y="693"/>
                  </a:cubicBezTo>
                  <a:cubicBezTo>
                    <a:pt x="4470" y="425"/>
                    <a:pt x="5755" y="168"/>
                    <a:pt x="5733" y="112"/>
                  </a:cubicBezTo>
                  <a:lnTo>
                    <a:pt x="57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3871975" y="2398900"/>
              <a:ext cx="286650" cy="49100"/>
            </a:xfrm>
            <a:custGeom>
              <a:rect b="b" l="l" r="r" t="t"/>
              <a:pathLst>
                <a:path extrusionOk="0" h="982" w="5733">
                  <a:moveTo>
                    <a:pt x="5672" y="0"/>
                  </a:moveTo>
                  <a:cubicBezTo>
                    <a:pt x="5399" y="0"/>
                    <a:pt x="4242" y="167"/>
                    <a:pt x="2861" y="402"/>
                  </a:cubicBezTo>
                  <a:cubicBezTo>
                    <a:pt x="1263" y="681"/>
                    <a:pt x="1" y="938"/>
                    <a:pt x="12" y="971"/>
                  </a:cubicBezTo>
                  <a:cubicBezTo>
                    <a:pt x="13" y="978"/>
                    <a:pt x="34" y="982"/>
                    <a:pt x="73" y="982"/>
                  </a:cubicBezTo>
                  <a:cubicBezTo>
                    <a:pt x="346" y="982"/>
                    <a:pt x="1503" y="815"/>
                    <a:pt x="2883" y="580"/>
                  </a:cubicBezTo>
                  <a:cubicBezTo>
                    <a:pt x="4470" y="323"/>
                    <a:pt x="5733" y="66"/>
                    <a:pt x="5733" y="11"/>
                  </a:cubicBezTo>
                  <a:cubicBezTo>
                    <a:pt x="5731" y="4"/>
                    <a:pt x="5710" y="0"/>
                    <a:pt x="5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3890425" y="2494950"/>
              <a:ext cx="284400" cy="65450"/>
            </a:xfrm>
            <a:custGeom>
              <a:rect b="b" l="l" r="r" t="t"/>
              <a:pathLst>
                <a:path extrusionOk="0" h="1309" w="5688">
                  <a:moveTo>
                    <a:pt x="5453" y="0"/>
                  </a:moveTo>
                  <a:lnTo>
                    <a:pt x="168" y="883"/>
                  </a:lnTo>
                  <a:cubicBezTo>
                    <a:pt x="68" y="894"/>
                    <a:pt x="1" y="1006"/>
                    <a:pt x="23" y="1117"/>
                  </a:cubicBezTo>
                  <a:cubicBezTo>
                    <a:pt x="33" y="1223"/>
                    <a:pt x="133" y="1308"/>
                    <a:pt x="229" y="1308"/>
                  </a:cubicBezTo>
                  <a:cubicBezTo>
                    <a:pt x="235" y="1308"/>
                    <a:pt x="241" y="1308"/>
                    <a:pt x="246" y="1307"/>
                  </a:cubicBezTo>
                  <a:lnTo>
                    <a:pt x="5520" y="425"/>
                  </a:lnTo>
                  <a:cubicBezTo>
                    <a:pt x="5621" y="402"/>
                    <a:pt x="5688" y="302"/>
                    <a:pt x="5676" y="190"/>
                  </a:cubicBezTo>
                  <a:cubicBezTo>
                    <a:pt x="5665" y="112"/>
                    <a:pt x="5632" y="78"/>
                    <a:pt x="5587" y="45"/>
                  </a:cubicBezTo>
                  <a:cubicBezTo>
                    <a:pt x="5554" y="22"/>
                    <a:pt x="5487" y="0"/>
                    <a:pt x="5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3902725" y="2491000"/>
              <a:ext cx="255900" cy="47550"/>
            </a:xfrm>
            <a:custGeom>
              <a:rect b="b" l="l" r="r" t="t"/>
              <a:pathLst>
                <a:path extrusionOk="0" h="951" w="5118">
                  <a:moveTo>
                    <a:pt x="5106" y="1"/>
                  </a:moveTo>
                  <a:lnTo>
                    <a:pt x="0" y="861"/>
                  </a:lnTo>
                  <a:lnTo>
                    <a:pt x="12" y="951"/>
                  </a:lnTo>
                  <a:lnTo>
                    <a:pt x="5118" y="101"/>
                  </a:lnTo>
                  <a:lnTo>
                    <a:pt x="510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3929525" y="2452450"/>
              <a:ext cx="79950" cy="234700"/>
            </a:xfrm>
            <a:custGeom>
              <a:rect b="b" l="l" r="r" t="t"/>
              <a:pathLst>
                <a:path extrusionOk="0" h="4694" w="1599">
                  <a:moveTo>
                    <a:pt x="928" y="1"/>
                  </a:moveTo>
                  <a:lnTo>
                    <a:pt x="1" y="157"/>
                  </a:lnTo>
                  <a:lnTo>
                    <a:pt x="749" y="4593"/>
                  </a:lnTo>
                  <a:lnTo>
                    <a:pt x="1140" y="4694"/>
                  </a:lnTo>
                  <a:lnTo>
                    <a:pt x="1252" y="4314"/>
                  </a:lnTo>
                  <a:lnTo>
                    <a:pt x="1308" y="4135"/>
                  </a:lnTo>
                  <a:lnTo>
                    <a:pt x="1375" y="3945"/>
                  </a:lnTo>
                  <a:lnTo>
                    <a:pt x="1598" y="3967"/>
                  </a:lnTo>
                  <a:lnTo>
                    <a:pt x="928"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903825" y="2461400"/>
              <a:ext cx="52000" cy="219050"/>
            </a:xfrm>
            <a:custGeom>
              <a:rect b="b" l="l" r="r" t="t"/>
              <a:pathLst>
                <a:path extrusionOk="0" h="4381" w="1040">
                  <a:moveTo>
                    <a:pt x="314" y="1"/>
                  </a:moveTo>
                  <a:lnTo>
                    <a:pt x="1" y="57"/>
                  </a:lnTo>
                  <a:lnTo>
                    <a:pt x="705" y="4302"/>
                  </a:lnTo>
                  <a:lnTo>
                    <a:pt x="1040" y="4381"/>
                  </a:lnTo>
                  <a:lnTo>
                    <a:pt x="314"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4076475" y="2426800"/>
              <a:ext cx="92750" cy="243050"/>
            </a:xfrm>
            <a:custGeom>
              <a:rect b="b" l="l" r="r" t="t"/>
              <a:pathLst>
                <a:path extrusionOk="0" h="4861" w="1855">
                  <a:moveTo>
                    <a:pt x="1084" y="0"/>
                  </a:moveTo>
                  <a:lnTo>
                    <a:pt x="0" y="179"/>
                  </a:lnTo>
                  <a:lnTo>
                    <a:pt x="782" y="4860"/>
                  </a:lnTo>
                  <a:lnTo>
                    <a:pt x="1855" y="4626"/>
                  </a:lnTo>
                  <a:lnTo>
                    <a:pt x="1084"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8"/>
          <p:cNvGrpSpPr/>
          <p:nvPr/>
        </p:nvGrpSpPr>
        <p:grpSpPr>
          <a:xfrm>
            <a:off x="6230471" y="3865523"/>
            <a:ext cx="347256" cy="296923"/>
            <a:chOff x="2082625" y="3516200"/>
            <a:chExt cx="371000" cy="317225"/>
          </a:xfrm>
        </p:grpSpPr>
        <p:sp>
          <p:nvSpPr>
            <p:cNvPr id="644" name="Google Shape;644;p38"/>
            <p:cNvSpPr/>
            <p:nvPr/>
          </p:nvSpPr>
          <p:spPr>
            <a:xfrm>
              <a:off x="2113375" y="3757975"/>
              <a:ext cx="340250" cy="75450"/>
            </a:xfrm>
            <a:custGeom>
              <a:rect b="b" l="l" r="r" t="t"/>
              <a:pathLst>
                <a:path extrusionOk="0" h="1509" w="6805">
                  <a:moveTo>
                    <a:pt x="5710" y="0"/>
                  </a:moveTo>
                  <a:lnTo>
                    <a:pt x="425" y="224"/>
                  </a:lnTo>
                  <a:lnTo>
                    <a:pt x="0" y="727"/>
                  </a:lnTo>
                  <a:lnTo>
                    <a:pt x="1520" y="1464"/>
                  </a:lnTo>
                  <a:lnTo>
                    <a:pt x="3352" y="1509"/>
                  </a:lnTo>
                  <a:lnTo>
                    <a:pt x="4201" y="984"/>
                  </a:lnTo>
                  <a:lnTo>
                    <a:pt x="6805" y="492"/>
                  </a:lnTo>
                  <a:lnTo>
                    <a:pt x="5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2098275" y="3519500"/>
              <a:ext cx="297800" cy="284950"/>
            </a:xfrm>
            <a:custGeom>
              <a:rect b="b" l="l" r="r" t="t"/>
              <a:pathLst>
                <a:path extrusionOk="0" h="5699" w="5956">
                  <a:moveTo>
                    <a:pt x="5118" y="0"/>
                  </a:moveTo>
                  <a:lnTo>
                    <a:pt x="1" y="850"/>
                  </a:lnTo>
                  <a:lnTo>
                    <a:pt x="12" y="850"/>
                  </a:lnTo>
                  <a:lnTo>
                    <a:pt x="12" y="894"/>
                  </a:lnTo>
                  <a:lnTo>
                    <a:pt x="23" y="961"/>
                  </a:lnTo>
                  <a:lnTo>
                    <a:pt x="23" y="1017"/>
                  </a:lnTo>
                  <a:lnTo>
                    <a:pt x="56" y="1118"/>
                  </a:lnTo>
                  <a:lnTo>
                    <a:pt x="302" y="2626"/>
                  </a:lnTo>
                  <a:lnTo>
                    <a:pt x="313" y="2715"/>
                  </a:lnTo>
                  <a:lnTo>
                    <a:pt x="336" y="2805"/>
                  </a:lnTo>
                  <a:lnTo>
                    <a:pt x="369" y="3051"/>
                  </a:lnTo>
                  <a:lnTo>
                    <a:pt x="392" y="3140"/>
                  </a:lnTo>
                  <a:lnTo>
                    <a:pt x="403" y="3229"/>
                  </a:lnTo>
                  <a:lnTo>
                    <a:pt x="760" y="5419"/>
                  </a:lnTo>
                  <a:lnTo>
                    <a:pt x="1028" y="5475"/>
                  </a:lnTo>
                  <a:lnTo>
                    <a:pt x="1364" y="5565"/>
                  </a:lnTo>
                  <a:lnTo>
                    <a:pt x="1587" y="5598"/>
                  </a:lnTo>
                  <a:lnTo>
                    <a:pt x="1978" y="5699"/>
                  </a:lnTo>
                  <a:lnTo>
                    <a:pt x="2090" y="5308"/>
                  </a:lnTo>
                  <a:lnTo>
                    <a:pt x="2146" y="5140"/>
                  </a:lnTo>
                  <a:lnTo>
                    <a:pt x="2213" y="4950"/>
                  </a:lnTo>
                  <a:lnTo>
                    <a:pt x="2436" y="4972"/>
                  </a:lnTo>
                  <a:lnTo>
                    <a:pt x="3162" y="5039"/>
                  </a:lnTo>
                  <a:lnTo>
                    <a:pt x="3475" y="5084"/>
                  </a:lnTo>
                  <a:lnTo>
                    <a:pt x="3609" y="5151"/>
                  </a:lnTo>
                  <a:lnTo>
                    <a:pt x="4135" y="5397"/>
                  </a:lnTo>
                  <a:lnTo>
                    <a:pt x="4213" y="5431"/>
                  </a:lnTo>
                  <a:lnTo>
                    <a:pt x="4336" y="5408"/>
                  </a:lnTo>
                  <a:lnTo>
                    <a:pt x="4559" y="5352"/>
                  </a:lnTo>
                  <a:lnTo>
                    <a:pt x="5643" y="5095"/>
                  </a:lnTo>
                  <a:lnTo>
                    <a:pt x="5933" y="5039"/>
                  </a:lnTo>
                  <a:lnTo>
                    <a:pt x="5956" y="5062"/>
                  </a:lnTo>
                  <a:lnTo>
                    <a:pt x="5509" y="2369"/>
                  </a:lnTo>
                  <a:lnTo>
                    <a:pt x="5498" y="2280"/>
                  </a:lnTo>
                  <a:lnTo>
                    <a:pt x="5486" y="2190"/>
                  </a:lnTo>
                  <a:lnTo>
                    <a:pt x="5442" y="1956"/>
                  </a:lnTo>
                  <a:lnTo>
                    <a:pt x="5431" y="1855"/>
                  </a:lnTo>
                  <a:lnTo>
                    <a:pt x="5419" y="1777"/>
                  </a:lnTo>
                  <a:lnTo>
                    <a:pt x="5162" y="269"/>
                  </a:lnTo>
                  <a:lnTo>
                    <a:pt x="5151" y="168"/>
                  </a:lnTo>
                  <a:lnTo>
                    <a:pt x="5140" y="112"/>
                  </a:lnTo>
                  <a:lnTo>
                    <a:pt x="5118" y="45"/>
                  </a:lnTo>
                  <a:lnTo>
                    <a:pt x="5118" y="12"/>
                  </a:lnTo>
                  <a:lnTo>
                    <a:pt x="5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2188775" y="3677050"/>
              <a:ext cx="142500" cy="115700"/>
            </a:xfrm>
            <a:custGeom>
              <a:rect b="b" l="l" r="r" t="t"/>
              <a:pathLst>
                <a:path extrusionOk="0" h="2314" w="2850">
                  <a:moveTo>
                    <a:pt x="1452" y="1"/>
                  </a:moveTo>
                  <a:cubicBezTo>
                    <a:pt x="1375" y="1"/>
                    <a:pt x="1297" y="8"/>
                    <a:pt x="1218" y="23"/>
                  </a:cubicBezTo>
                  <a:cubicBezTo>
                    <a:pt x="894" y="78"/>
                    <a:pt x="615" y="235"/>
                    <a:pt x="403" y="469"/>
                  </a:cubicBezTo>
                  <a:cubicBezTo>
                    <a:pt x="146" y="771"/>
                    <a:pt x="1" y="1196"/>
                    <a:pt x="68" y="1631"/>
                  </a:cubicBezTo>
                  <a:cubicBezTo>
                    <a:pt x="101" y="1821"/>
                    <a:pt x="179" y="2000"/>
                    <a:pt x="280" y="2168"/>
                  </a:cubicBezTo>
                  <a:lnTo>
                    <a:pt x="336" y="2000"/>
                  </a:lnTo>
                  <a:lnTo>
                    <a:pt x="392" y="1810"/>
                  </a:lnTo>
                  <a:lnTo>
                    <a:pt x="615" y="1833"/>
                  </a:lnTo>
                  <a:lnTo>
                    <a:pt x="1341" y="1922"/>
                  </a:lnTo>
                  <a:lnTo>
                    <a:pt x="1654" y="1967"/>
                  </a:lnTo>
                  <a:lnTo>
                    <a:pt x="1788" y="2034"/>
                  </a:lnTo>
                  <a:lnTo>
                    <a:pt x="2302" y="2268"/>
                  </a:lnTo>
                  <a:lnTo>
                    <a:pt x="2392" y="2313"/>
                  </a:lnTo>
                  <a:lnTo>
                    <a:pt x="2514" y="2280"/>
                  </a:lnTo>
                  <a:cubicBezTo>
                    <a:pt x="2582" y="2179"/>
                    <a:pt x="2637" y="2090"/>
                    <a:pt x="2693" y="1989"/>
                  </a:cubicBezTo>
                  <a:cubicBezTo>
                    <a:pt x="2805" y="1710"/>
                    <a:pt x="2850" y="1442"/>
                    <a:pt x="2805" y="1162"/>
                  </a:cubicBezTo>
                  <a:cubicBezTo>
                    <a:pt x="2771" y="883"/>
                    <a:pt x="2637" y="648"/>
                    <a:pt x="2459" y="458"/>
                  </a:cubicBezTo>
                  <a:cubicBezTo>
                    <a:pt x="2207" y="179"/>
                    <a:pt x="1839" y="1"/>
                    <a:pt x="1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099375" y="3525100"/>
              <a:ext cx="257050" cy="50300"/>
            </a:xfrm>
            <a:custGeom>
              <a:rect b="b" l="l" r="r" t="t"/>
              <a:pathLst>
                <a:path extrusionOk="0" h="1006" w="5141">
                  <a:moveTo>
                    <a:pt x="5118" y="0"/>
                  </a:moveTo>
                  <a:lnTo>
                    <a:pt x="1" y="849"/>
                  </a:lnTo>
                  <a:lnTo>
                    <a:pt x="34" y="1006"/>
                  </a:lnTo>
                  <a:cubicBezTo>
                    <a:pt x="504" y="961"/>
                    <a:pt x="1487" y="816"/>
                    <a:pt x="2604" y="626"/>
                  </a:cubicBezTo>
                  <a:cubicBezTo>
                    <a:pt x="3721" y="447"/>
                    <a:pt x="4682" y="268"/>
                    <a:pt x="5140" y="157"/>
                  </a:cubicBezTo>
                  <a:lnTo>
                    <a:pt x="511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2117275" y="3633450"/>
              <a:ext cx="256450" cy="47550"/>
            </a:xfrm>
            <a:custGeom>
              <a:rect b="b" l="l" r="r" t="t"/>
              <a:pathLst>
                <a:path extrusionOk="0" h="951" w="5129">
                  <a:moveTo>
                    <a:pt x="5118" y="1"/>
                  </a:moveTo>
                  <a:lnTo>
                    <a:pt x="0" y="861"/>
                  </a:lnTo>
                  <a:lnTo>
                    <a:pt x="23" y="950"/>
                  </a:lnTo>
                  <a:lnTo>
                    <a:pt x="5129" y="101"/>
                  </a:lnTo>
                  <a:lnTo>
                    <a:pt x="5118"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2113375" y="3607750"/>
              <a:ext cx="256450" cy="47550"/>
            </a:xfrm>
            <a:custGeom>
              <a:rect b="b" l="l" r="r" t="t"/>
              <a:pathLst>
                <a:path extrusionOk="0" h="951" w="5129">
                  <a:moveTo>
                    <a:pt x="5106" y="1"/>
                  </a:moveTo>
                  <a:lnTo>
                    <a:pt x="0" y="850"/>
                  </a:lnTo>
                  <a:lnTo>
                    <a:pt x="11" y="950"/>
                  </a:lnTo>
                  <a:lnTo>
                    <a:pt x="5129" y="101"/>
                  </a:lnTo>
                  <a:lnTo>
                    <a:pt x="510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2082625" y="3517250"/>
              <a:ext cx="287750" cy="54450"/>
            </a:xfrm>
            <a:custGeom>
              <a:rect b="b" l="l" r="r" t="t"/>
              <a:pathLst>
                <a:path extrusionOk="0" h="1089" w="5755">
                  <a:moveTo>
                    <a:pt x="5732" y="1"/>
                  </a:moveTo>
                  <a:lnTo>
                    <a:pt x="1" y="973"/>
                  </a:lnTo>
                  <a:lnTo>
                    <a:pt x="12" y="1085"/>
                  </a:lnTo>
                  <a:cubicBezTo>
                    <a:pt x="14" y="1087"/>
                    <a:pt x="25" y="1089"/>
                    <a:pt x="45" y="1089"/>
                  </a:cubicBezTo>
                  <a:cubicBezTo>
                    <a:pt x="256" y="1089"/>
                    <a:pt x="1454" y="929"/>
                    <a:pt x="2894" y="693"/>
                  </a:cubicBezTo>
                  <a:cubicBezTo>
                    <a:pt x="4470" y="425"/>
                    <a:pt x="5755" y="168"/>
                    <a:pt x="5744" y="112"/>
                  </a:cubicBezTo>
                  <a:lnTo>
                    <a:pt x="5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2082625" y="3516200"/>
              <a:ext cx="287200" cy="49100"/>
            </a:xfrm>
            <a:custGeom>
              <a:rect b="b" l="l" r="r" t="t"/>
              <a:pathLst>
                <a:path extrusionOk="0" h="982" w="5744">
                  <a:moveTo>
                    <a:pt x="5683" y="0"/>
                  </a:moveTo>
                  <a:cubicBezTo>
                    <a:pt x="5410" y="0"/>
                    <a:pt x="4251" y="167"/>
                    <a:pt x="2861" y="402"/>
                  </a:cubicBezTo>
                  <a:cubicBezTo>
                    <a:pt x="1274" y="670"/>
                    <a:pt x="1" y="938"/>
                    <a:pt x="12" y="971"/>
                  </a:cubicBezTo>
                  <a:cubicBezTo>
                    <a:pt x="15" y="978"/>
                    <a:pt x="37" y="982"/>
                    <a:pt x="76" y="982"/>
                  </a:cubicBezTo>
                  <a:cubicBezTo>
                    <a:pt x="357" y="982"/>
                    <a:pt x="1514" y="815"/>
                    <a:pt x="2894" y="580"/>
                  </a:cubicBezTo>
                  <a:cubicBezTo>
                    <a:pt x="4470" y="323"/>
                    <a:pt x="5744" y="66"/>
                    <a:pt x="5744" y="11"/>
                  </a:cubicBezTo>
                  <a:cubicBezTo>
                    <a:pt x="5742" y="4"/>
                    <a:pt x="5721" y="0"/>
                    <a:pt x="56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2101625" y="3611650"/>
              <a:ext cx="284400" cy="65050"/>
            </a:xfrm>
            <a:custGeom>
              <a:rect b="b" l="l" r="r" t="t"/>
              <a:pathLst>
                <a:path extrusionOk="0" h="1301" w="5688">
                  <a:moveTo>
                    <a:pt x="5442" y="1"/>
                  </a:moveTo>
                  <a:lnTo>
                    <a:pt x="168" y="884"/>
                  </a:lnTo>
                  <a:cubicBezTo>
                    <a:pt x="68" y="895"/>
                    <a:pt x="1" y="1007"/>
                    <a:pt x="12" y="1118"/>
                  </a:cubicBezTo>
                  <a:cubicBezTo>
                    <a:pt x="22" y="1218"/>
                    <a:pt x="112" y="1301"/>
                    <a:pt x="203" y="1301"/>
                  </a:cubicBezTo>
                  <a:cubicBezTo>
                    <a:pt x="214" y="1301"/>
                    <a:pt x="225" y="1299"/>
                    <a:pt x="235" y="1297"/>
                  </a:cubicBezTo>
                  <a:lnTo>
                    <a:pt x="5520" y="426"/>
                  </a:lnTo>
                  <a:cubicBezTo>
                    <a:pt x="5609" y="403"/>
                    <a:pt x="5688" y="291"/>
                    <a:pt x="5665" y="180"/>
                  </a:cubicBezTo>
                  <a:cubicBezTo>
                    <a:pt x="5654" y="124"/>
                    <a:pt x="5632" y="90"/>
                    <a:pt x="5587" y="46"/>
                  </a:cubicBezTo>
                  <a:cubicBezTo>
                    <a:pt x="5542" y="12"/>
                    <a:pt x="5487" y="1"/>
                    <a:pt x="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2201625" y="3683450"/>
              <a:ext cx="121300" cy="104800"/>
            </a:xfrm>
            <a:custGeom>
              <a:rect b="b" l="l" r="r" t="t"/>
              <a:pathLst>
                <a:path extrusionOk="0" h="2096" w="2426">
                  <a:moveTo>
                    <a:pt x="1161" y="1033"/>
                  </a:moveTo>
                  <a:cubicBezTo>
                    <a:pt x="1275" y="1033"/>
                    <a:pt x="1377" y="1119"/>
                    <a:pt x="1408" y="1235"/>
                  </a:cubicBezTo>
                  <a:cubicBezTo>
                    <a:pt x="1419" y="1358"/>
                    <a:pt x="1341" y="1470"/>
                    <a:pt x="1207" y="1503"/>
                  </a:cubicBezTo>
                  <a:cubicBezTo>
                    <a:pt x="1200" y="1504"/>
                    <a:pt x="1193" y="1504"/>
                    <a:pt x="1186" y="1504"/>
                  </a:cubicBezTo>
                  <a:cubicBezTo>
                    <a:pt x="1072" y="1504"/>
                    <a:pt x="971" y="1418"/>
                    <a:pt x="950" y="1302"/>
                  </a:cubicBezTo>
                  <a:cubicBezTo>
                    <a:pt x="928" y="1179"/>
                    <a:pt x="1017" y="1068"/>
                    <a:pt x="1140" y="1034"/>
                  </a:cubicBezTo>
                  <a:cubicBezTo>
                    <a:pt x="1147" y="1034"/>
                    <a:pt x="1154" y="1033"/>
                    <a:pt x="1161" y="1033"/>
                  </a:cubicBezTo>
                  <a:close/>
                  <a:moveTo>
                    <a:pt x="1146" y="0"/>
                  </a:moveTo>
                  <a:cubicBezTo>
                    <a:pt x="982" y="0"/>
                    <a:pt x="823" y="46"/>
                    <a:pt x="682" y="129"/>
                  </a:cubicBezTo>
                  <a:cubicBezTo>
                    <a:pt x="582" y="185"/>
                    <a:pt x="470" y="252"/>
                    <a:pt x="369" y="319"/>
                  </a:cubicBezTo>
                  <a:cubicBezTo>
                    <a:pt x="559" y="531"/>
                    <a:pt x="738" y="788"/>
                    <a:pt x="928" y="1034"/>
                  </a:cubicBezTo>
                  <a:cubicBezTo>
                    <a:pt x="894" y="1090"/>
                    <a:pt x="850" y="1179"/>
                    <a:pt x="861" y="1258"/>
                  </a:cubicBezTo>
                  <a:cubicBezTo>
                    <a:pt x="682" y="1302"/>
                    <a:pt x="514" y="1325"/>
                    <a:pt x="347" y="1381"/>
                  </a:cubicBezTo>
                  <a:cubicBezTo>
                    <a:pt x="224" y="1414"/>
                    <a:pt x="112" y="1459"/>
                    <a:pt x="1" y="1492"/>
                  </a:cubicBezTo>
                  <a:cubicBezTo>
                    <a:pt x="23" y="1604"/>
                    <a:pt x="56" y="1716"/>
                    <a:pt x="112" y="1828"/>
                  </a:cubicBezTo>
                  <a:lnTo>
                    <a:pt x="112" y="1850"/>
                  </a:lnTo>
                  <a:lnTo>
                    <a:pt x="168" y="1649"/>
                  </a:lnTo>
                  <a:lnTo>
                    <a:pt x="392" y="1682"/>
                  </a:lnTo>
                  <a:lnTo>
                    <a:pt x="1118" y="1760"/>
                  </a:lnTo>
                  <a:cubicBezTo>
                    <a:pt x="1129" y="1705"/>
                    <a:pt x="1151" y="1649"/>
                    <a:pt x="1174" y="1593"/>
                  </a:cubicBezTo>
                  <a:lnTo>
                    <a:pt x="1252" y="1593"/>
                  </a:lnTo>
                  <a:cubicBezTo>
                    <a:pt x="1285" y="1593"/>
                    <a:pt x="1308" y="1582"/>
                    <a:pt x="1341" y="1571"/>
                  </a:cubicBezTo>
                  <a:cubicBezTo>
                    <a:pt x="1419" y="1660"/>
                    <a:pt x="1487" y="1760"/>
                    <a:pt x="1565" y="1861"/>
                  </a:cubicBezTo>
                  <a:lnTo>
                    <a:pt x="2079" y="2096"/>
                  </a:lnTo>
                  <a:cubicBezTo>
                    <a:pt x="2101" y="2084"/>
                    <a:pt x="2123" y="2062"/>
                    <a:pt x="2135" y="2040"/>
                  </a:cubicBezTo>
                  <a:cubicBezTo>
                    <a:pt x="2269" y="1883"/>
                    <a:pt x="2369" y="1705"/>
                    <a:pt x="2403" y="1515"/>
                  </a:cubicBezTo>
                  <a:cubicBezTo>
                    <a:pt x="2403" y="1481"/>
                    <a:pt x="2403" y="1470"/>
                    <a:pt x="2414" y="1448"/>
                  </a:cubicBezTo>
                  <a:cubicBezTo>
                    <a:pt x="2425" y="1325"/>
                    <a:pt x="2425" y="1224"/>
                    <a:pt x="2414" y="1112"/>
                  </a:cubicBezTo>
                  <a:lnTo>
                    <a:pt x="2347" y="1112"/>
                  </a:lnTo>
                  <a:cubicBezTo>
                    <a:pt x="2079" y="1112"/>
                    <a:pt x="1799" y="1135"/>
                    <a:pt x="1509" y="1168"/>
                  </a:cubicBezTo>
                  <a:cubicBezTo>
                    <a:pt x="1475" y="1090"/>
                    <a:pt x="1431" y="1023"/>
                    <a:pt x="1364" y="978"/>
                  </a:cubicBezTo>
                  <a:cubicBezTo>
                    <a:pt x="1487" y="688"/>
                    <a:pt x="1598" y="397"/>
                    <a:pt x="1654" y="118"/>
                  </a:cubicBezTo>
                  <a:cubicBezTo>
                    <a:pt x="1565" y="73"/>
                    <a:pt x="1453" y="51"/>
                    <a:pt x="1319" y="17"/>
                  </a:cubicBezTo>
                  <a:cubicBezTo>
                    <a:pt x="1261" y="6"/>
                    <a:pt x="1203" y="0"/>
                    <a:pt x="11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115025" y="3578700"/>
              <a:ext cx="51450" cy="219050"/>
            </a:xfrm>
            <a:custGeom>
              <a:rect b="b" l="l" r="r" t="t"/>
              <a:pathLst>
                <a:path extrusionOk="0" h="4381" w="1029">
                  <a:moveTo>
                    <a:pt x="302" y="1"/>
                  </a:moveTo>
                  <a:lnTo>
                    <a:pt x="1" y="57"/>
                  </a:lnTo>
                  <a:lnTo>
                    <a:pt x="693" y="4291"/>
                  </a:lnTo>
                  <a:lnTo>
                    <a:pt x="1029" y="4381"/>
                  </a:lnTo>
                  <a:lnTo>
                    <a:pt x="3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2287075" y="3543500"/>
              <a:ext cx="93950" cy="243650"/>
            </a:xfrm>
            <a:custGeom>
              <a:rect b="b" l="l" r="r" t="t"/>
              <a:pathLst>
                <a:path extrusionOk="0" h="4873" w="1879">
                  <a:moveTo>
                    <a:pt x="1096" y="1"/>
                  </a:moveTo>
                  <a:lnTo>
                    <a:pt x="1" y="180"/>
                  </a:lnTo>
                  <a:cubicBezTo>
                    <a:pt x="79" y="615"/>
                    <a:pt x="783" y="4872"/>
                    <a:pt x="783" y="4872"/>
                  </a:cubicBezTo>
                  <a:lnTo>
                    <a:pt x="1878" y="4615"/>
                  </a:lnTo>
                  <a:cubicBezTo>
                    <a:pt x="1867" y="4615"/>
                    <a:pt x="1152" y="280"/>
                    <a:pt x="109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2140725" y="3569200"/>
              <a:ext cx="79400" cy="235250"/>
            </a:xfrm>
            <a:custGeom>
              <a:rect b="b" l="l" r="r" t="t"/>
              <a:pathLst>
                <a:path extrusionOk="0" h="4705" w="1588">
                  <a:moveTo>
                    <a:pt x="917" y="1"/>
                  </a:moveTo>
                  <a:lnTo>
                    <a:pt x="1" y="157"/>
                  </a:lnTo>
                  <a:lnTo>
                    <a:pt x="738" y="4604"/>
                  </a:lnTo>
                  <a:lnTo>
                    <a:pt x="1129" y="4705"/>
                  </a:lnTo>
                  <a:lnTo>
                    <a:pt x="1241" y="4314"/>
                  </a:lnTo>
                  <a:lnTo>
                    <a:pt x="1297" y="4146"/>
                  </a:lnTo>
                  <a:lnTo>
                    <a:pt x="1364" y="3956"/>
                  </a:lnTo>
                  <a:lnTo>
                    <a:pt x="1587" y="3978"/>
                  </a:lnTo>
                  <a:lnTo>
                    <a:pt x="91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38"/>
          <p:cNvGrpSpPr/>
          <p:nvPr/>
        </p:nvGrpSpPr>
        <p:grpSpPr>
          <a:xfrm>
            <a:off x="3597165" y="4246020"/>
            <a:ext cx="1541220" cy="573240"/>
            <a:chOff x="65925" y="3976450"/>
            <a:chExt cx="1284350" cy="477700"/>
          </a:xfrm>
        </p:grpSpPr>
        <p:sp>
          <p:nvSpPr>
            <p:cNvPr id="658" name="Google Shape;658;p38"/>
            <p:cNvSpPr/>
            <p:nvPr/>
          </p:nvSpPr>
          <p:spPr>
            <a:xfrm>
              <a:off x="636275" y="4188750"/>
              <a:ext cx="187200" cy="171550"/>
            </a:xfrm>
            <a:custGeom>
              <a:rect b="b" l="l" r="r" t="t"/>
              <a:pathLst>
                <a:path extrusionOk="0" h="3431" w="3744">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992125" y="4064200"/>
              <a:ext cx="160400" cy="148350"/>
            </a:xfrm>
            <a:custGeom>
              <a:rect b="b" l="l" r="r" t="t"/>
              <a:pathLst>
                <a:path extrusionOk="0" h="2967" w="3208">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336275" y="4031200"/>
              <a:ext cx="723500" cy="320750"/>
            </a:xfrm>
            <a:custGeom>
              <a:rect b="b" l="l" r="r" t="t"/>
              <a:pathLst>
                <a:path extrusionOk="0" h="6415" w="1447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373175" y="3977050"/>
              <a:ext cx="944700" cy="327400"/>
            </a:xfrm>
            <a:custGeom>
              <a:rect b="b" l="l" r="r" t="t"/>
              <a:pathLst>
                <a:path extrusionOk="0" h="6548" w="18894">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373175" y="4227850"/>
              <a:ext cx="977100" cy="124100"/>
            </a:xfrm>
            <a:custGeom>
              <a:rect b="b" l="l" r="r" t="t"/>
              <a:pathLst>
                <a:path extrusionOk="0" h="2482" w="19542">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996625" y="3983200"/>
              <a:ext cx="303400" cy="297250"/>
            </a:xfrm>
            <a:custGeom>
              <a:rect b="b" l="l" r="r" t="t"/>
              <a:pathLst>
                <a:path extrusionOk="0" h="5945" w="6068">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970925" y="3976450"/>
              <a:ext cx="346950" cy="328550"/>
            </a:xfrm>
            <a:custGeom>
              <a:rect b="b" l="l" r="r" t="t"/>
              <a:pathLst>
                <a:path extrusionOk="0" h="6571" w="6939">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65925" y="4301050"/>
              <a:ext cx="28500" cy="51450"/>
            </a:xfrm>
            <a:custGeom>
              <a:rect b="b" l="l" r="r" t="t"/>
              <a:pathLst>
                <a:path extrusionOk="0" h="1029" w="57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93825" y="4072550"/>
              <a:ext cx="248100" cy="279400"/>
            </a:xfrm>
            <a:custGeom>
              <a:rect b="b" l="l" r="r" t="t"/>
              <a:pathLst>
                <a:path extrusionOk="0" h="5588" w="4962">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20075" y="4091000"/>
              <a:ext cx="195050" cy="173800"/>
            </a:xfrm>
            <a:custGeom>
              <a:rect b="b" l="l" r="r" t="t"/>
              <a:pathLst>
                <a:path extrusionOk="0" h="3476" w="3901">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280425" y="4228450"/>
              <a:ext cx="34700" cy="11200"/>
            </a:xfrm>
            <a:custGeom>
              <a:rect b="b" l="l" r="r" t="t"/>
              <a:pathLst>
                <a:path extrusionOk="0" h="224" w="694">
                  <a:moveTo>
                    <a:pt x="1" y="0"/>
                  </a:moveTo>
                  <a:lnTo>
                    <a:pt x="1" y="223"/>
                  </a:lnTo>
                  <a:lnTo>
                    <a:pt x="693" y="223"/>
                  </a:lnTo>
                  <a:lnTo>
                    <a:pt x="6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65925" y="4326750"/>
              <a:ext cx="1284350" cy="77700"/>
            </a:xfrm>
            <a:custGeom>
              <a:rect b="b" l="l" r="r" t="t"/>
              <a:pathLst>
                <a:path extrusionOk="0" h="1554" w="25687">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888775" y="4302750"/>
              <a:ext cx="163750" cy="79900"/>
            </a:xfrm>
            <a:custGeom>
              <a:rect b="b" l="l" r="r" t="t"/>
              <a:pathLst>
                <a:path extrusionOk="0" h="1598" w="3275">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888775" y="4302750"/>
              <a:ext cx="163750" cy="79900"/>
            </a:xfrm>
            <a:custGeom>
              <a:rect b="b" l="l" r="r" t="t"/>
              <a:pathLst>
                <a:path extrusionOk="0" h="1598" w="3275">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432375" y="4342950"/>
              <a:ext cx="61500" cy="61500"/>
            </a:xfrm>
            <a:custGeom>
              <a:rect b="b" l="l" r="r" t="t"/>
              <a:pathLst>
                <a:path extrusionOk="0" h="1230" w="123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594375" y="4342950"/>
              <a:ext cx="110100" cy="61500"/>
            </a:xfrm>
            <a:custGeom>
              <a:rect b="b" l="l" r="r" t="t"/>
              <a:pathLst>
                <a:path extrusionOk="0" h="1230" w="2202">
                  <a:moveTo>
                    <a:pt x="101" y="0"/>
                  </a:moveTo>
                  <a:lnTo>
                    <a:pt x="1" y="1230"/>
                  </a:lnTo>
                  <a:lnTo>
                    <a:pt x="2202" y="1230"/>
                  </a:lnTo>
                  <a:lnTo>
                    <a:pt x="2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554175" y="4342950"/>
              <a:ext cx="45300" cy="61500"/>
            </a:xfrm>
            <a:custGeom>
              <a:rect b="b" l="l" r="r" t="t"/>
              <a:pathLst>
                <a:path extrusionOk="0" h="1230" w="906">
                  <a:moveTo>
                    <a:pt x="0" y="0"/>
                  </a:moveTo>
                  <a:lnTo>
                    <a:pt x="0" y="1230"/>
                  </a:lnTo>
                  <a:lnTo>
                    <a:pt x="905" y="1230"/>
                  </a:ln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626225" y="4342950"/>
              <a:ext cx="45300" cy="61500"/>
            </a:xfrm>
            <a:custGeom>
              <a:rect b="b" l="l" r="r" t="t"/>
              <a:pathLst>
                <a:path extrusionOk="0" h="1230" w="906">
                  <a:moveTo>
                    <a:pt x="1" y="0"/>
                  </a:moveTo>
                  <a:lnTo>
                    <a:pt x="1" y="1230"/>
                  </a:lnTo>
                  <a:lnTo>
                    <a:pt x="906" y="1230"/>
                  </a:ln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188225" y="4302750"/>
              <a:ext cx="164300" cy="79900"/>
            </a:xfrm>
            <a:custGeom>
              <a:rect b="b" l="l" r="r" t="t"/>
              <a:pathLst>
                <a:path extrusionOk="0" h="1598" w="3286">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188225" y="4302750"/>
              <a:ext cx="164300" cy="79900"/>
            </a:xfrm>
            <a:custGeom>
              <a:rect b="b" l="l" r="r" t="t"/>
              <a:pathLst>
                <a:path extrusionOk="0" h="1598" w="3286">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697725" y="4342950"/>
              <a:ext cx="45850" cy="61500"/>
            </a:xfrm>
            <a:custGeom>
              <a:rect b="b" l="l" r="r" t="t"/>
              <a:pathLst>
                <a:path extrusionOk="0" h="1230" w="917">
                  <a:moveTo>
                    <a:pt x="1" y="0"/>
                  </a:moveTo>
                  <a:lnTo>
                    <a:pt x="1" y="1230"/>
                  </a:lnTo>
                  <a:lnTo>
                    <a:pt x="917" y="1230"/>
                  </a:lnTo>
                  <a:lnTo>
                    <a:pt x="9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201675" y="4315550"/>
              <a:ext cx="138000" cy="138600"/>
            </a:xfrm>
            <a:custGeom>
              <a:rect b="b" l="l" r="r" t="t"/>
              <a:pathLst>
                <a:path extrusionOk="0" h="2772" w="276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224025" y="4337900"/>
              <a:ext cx="93300" cy="93900"/>
            </a:xfrm>
            <a:custGeom>
              <a:rect b="b" l="l" r="r" t="t"/>
              <a:pathLst>
                <a:path extrusionOk="0" h="1878" w="1866">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243575" y="4357450"/>
              <a:ext cx="54200" cy="54800"/>
            </a:xfrm>
            <a:custGeom>
              <a:rect b="b" l="l" r="r" t="t"/>
              <a:pathLst>
                <a:path extrusionOk="0" h="1096" w="1084">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253625" y="4368650"/>
              <a:ext cx="32450" cy="32450"/>
            </a:xfrm>
            <a:custGeom>
              <a:rect b="b" l="l" r="r" t="t"/>
              <a:pathLst>
                <a:path extrusionOk="0" h="649" w="649">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901625" y="4315550"/>
              <a:ext cx="138600" cy="138600"/>
            </a:xfrm>
            <a:custGeom>
              <a:rect b="b" l="l" r="r" t="t"/>
              <a:pathLst>
                <a:path extrusionOk="0" h="2772" w="2772">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923975" y="4337900"/>
              <a:ext cx="93900" cy="93900"/>
            </a:xfrm>
            <a:custGeom>
              <a:rect b="b" l="l" r="r" t="t"/>
              <a:pathLst>
                <a:path extrusionOk="0" h="1878" w="1878">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944125" y="4357450"/>
              <a:ext cx="54800" cy="54800"/>
            </a:xfrm>
            <a:custGeom>
              <a:rect b="b" l="l" r="r" t="t"/>
              <a:pathLst>
                <a:path extrusionOk="0" h="1096" w="1096">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954725" y="4368650"/>
              <a:ext cx="32450" cy="32450"/>
            </a:xfrm>
            <a:custGeom>
              <a:rect b="b" l="l" r="r" t="t"/>
              <a:pathLst>
                <a:path extrusionOk="0" h="649" w="649">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60325" y="4081500"/>
              <a:ext cx="168750" cy="1750"/>
            </a:xfrm>
            <a:custGeom>
              <a:rect b="b" l="l" r="r" t="t"/>
              <a:pathLst>
                <a:path extrusionOk="0" h="35" w="3375">
                  <a:moveTo>
                    <a:pt x="0" y="0"/>
                  </a:moveTo>
                  <a:lnTo>
                    <a:pt x="0" y="34"/>
                  </a:lnTo>
                  <a:lnTo>
                    <a:pt x="3375" y="34"/>
                  </a:lnTo>
                  <a:lnTo>
                    <a:pt x="33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327925" y="4083200"/>
              <a:ext cx="1150" cy="181600"/>
            </a:xfrm>
            <a:custGeom>
              <a:rect b="b" l="l" r="r" t="t"/>
              <a:pathLst>
                <a:path extrusionOk="0" h="3632" w="23">
                  <a:moveTo>
                    <a:pt x="0" y="0"/>
                  </a:moveTo>
                  <a:lnTo>
                    <a:pt x="0" y="3631"/>
                  </a:lnTo>
                  <a:lnTo>
                    <a:pt x="23" y="3631"/>
                  </a:lnTo>
                  <a:lnTo>
                    <a:pt x="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07225" y="4313350"/>
              <a:ext cx="95050" cy="2250"/>
            </a:xfrm>
            <a:custGeom>
              <a:rect b="b" l="l" r="r" t="t"/>
              <a:pathLst>
                <a:path extrusionOk="0" h="45" w="1901">
                  <a:moveTo>
                    <a:pt x="1" y="0"/>
                  </a:moveTo>
                  <a:lnTo>
                    <a:pt x="1" y="45"/>
                  </a:lnTo>
                  <a:lnTo>
                    <a:pt x="1900" y="45"/>
                  </a:lnTo>
                  <a:lnTo>
                    <a:pt x="19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07225" y="4208850"/>
              <a:ext cx="2300" cy="106750"/>
            </a:xfrm>
            <a:custGeom>
              <a:rect b="b" l="l" r="r" t="t"/>
              <a:pathLst>
                <a:path extrusionOk="0" h="2135" w="46">
                  <a:moveTo>
                    <a:pt x="1" y="1"/>
                  </a:moveTo>
                  <a:lnTo>
                    <a:pt x="1" y="2135"/>
                  </a:lnTo>
                  <a:lnTo>
                    <a:pt x="46" y="2135"/>
                  </a:lnTo>
                  <a:lnTo>
                    <a:pt x="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202225" y="4254100"/>
              <a:ext cx="126850" cy="61500"/>
            </a:xfrm>
            <a:custGeom>
              <a:rect b="b" l="l" r="r" t="t"/>
              <a:pathLst>
                <a:path extrusionOk="0" h="1230" w="2537">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07225" y="4081500"/>
              <a:ext cx="54250" cy="127400"/>
            </a:xfrm>
            <a:custGeom>
              <a:rect b="b" l="l" r="r" t="t"/>
              <a:pathLst>
                <a:path extrusionOk="0" h="2548" w="1085">
                  <a:moveTo>
                    <a:pt x="1051" y="0"/>
                  </a:moveTo>
                  <a:lnTo>
                    <a:pt x="1" y="2548"/>
                  </a:lnTo>
                  <a:lnTo>
                    <a:pt x="57" y="2548"/>
                  </a:lnTo>
                  <a:lnTo>
                    <a:pt x="10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697175" y="4049650"/>
              <a:ext cx="22950" cy="41950"/>
            </a:xfrm>
            <a:custGeom>
              <a:rect b="b" l="l" r="r" t="t"/>
              <a:pathLst>
                <a:path extrusionOk="0" h="839" w="459">
                  <a:moveTo>
                    <a:pt x="1" y="1"/>
                  </a:moveTo>
                  <a:lnTo>
                    <a:pt x="1" y="839"/>
                  </a:lnTo>
                  <a:lnTo>
                    <a:pt x="459" y="41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43525" y="4121700"/>
              <a:ext cx="40850" cy="23000"/>
            </a:xfrm>
            <a:custGeom>
              <a:rect b="b" l="l" r="r" t="t"/>
              <a:pathLst>
                <a:path extrusionOk="0" h="460" w="817">
                  <a:moveTo>
                    <a:pt x="1" y="1"/>
                  </a:moveTo>
                  <a:lnTo>
                    <a:pt x="414" y="459"/>
                  </a:lnTo>
                  <a:lnTo>
                    <a:pt x="8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697175" y="4161400"/>
              <a:ext cx="22950" cy="41950"/>
            </a:xfrm>
            <a:custGeom>
              <a:rect b="b" l="l" r="r" t="t"/>
              <a:pathLst>
                <a:path extrusionOk="0" h="839" w="459">
                  <a:moveTo>
                    <a:pt x="459" y="0"/>
                  </a:moveTo>
                  <a:lnTo>
                    <a:pt x="1" y="414"/>
                  </a:lnTo>
                  <a:lnTo>
                    <a:pt x="459" y="838"/>
                  </a:lnTo>
                  <a:lnTo>
                    <a:pt x="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718425" y="4064200"/>
              <a:ext cx="53100" cy="53100"/>
            </a:xfrm>
            <a:custGeom>
              <a:rect b="b" l="l" r="r" t="t"/>
              <a:pathLst>
                <a:path extrusionOk="0" h="1062" w="1062">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647475" y="4142400"/>
              <a:ext cx="52000" cy="46950"/>
            </a:xfrm>
            <a:custGeom>
              <a:rect b="b" l="l" r="r" t="t"/>
              <a:pathLst>
                <a:path extrusionOk="0" h="939" w="104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645775" y="4065850"/>
              <a:ext cx="47550" cy="52000"/>
            </a:xfrm>
            <a:custGeom>
              <a:rect b="b" l="l" r="r" t="t"/>
              <a:pathLst>
                <a:path extrusionOk="0" h="1040" w="951">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723975" y="4140700"/>
              <a:ext cx="45300" cy="46450"/>
            </a:xfrm>
            <a:custGeom>
              <a:rect b="b" l="l" r="r" t="t"/>
              <a:pathLst>
                <a:path extrusionOk="0" h="929" w="906">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631825" y="4115000"/>
              <a:ext cx="41950" cy="23550"/>
            </a:xfrm>
            <a:custGeom>
              <a:rect b="b" l="l" r="r" t="t"/>
              <a:pathLst>
                <a:path extrusionOk="0" h="471" w="839">
                  <a:moveTo>
                    <a:pt x="414" y="1"/>
                  </a:moveTo>
                  <a:lnTo>
                    <a:pt x="0" y="470"/>
                  </a:lnTo>
                  <a:lnTo>
                    <a:pt x="838" y="470"/>
                  </a:lnTo>
                  <a:lnTo>
                    <a:pt x="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8"/>
          <p:cNvSpPr/>
          <p:nvPr/>
        </p:nvSpPr>
        <p:spPr>
          <a:xfrm>
            <a:off x="1410565" y="4814520"/>
            <a:ext cx="897343" cy="146852"/>
          </a:xfrm>
          <a:custGeom>
            <a:rect b="b" l="l" r="r" t="t"/>
            <a:pathLst>
              <a:path extrusionOk="0" h="3130" w="19174">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38"/>
          <p:cNvGrpSpPr/>
          <p:nvPr/>
        </p:nvGrpSpPr>
        <p:grpSpPr>
          <a:xfrm>
            <a:off x="2016063" y="4508887"/>
            <a:ext cx="213408" cy="316663"/>
            <a:chOff x="8873575" y="4119500"/>
            <a:chExt cx="228000" cy="337450"/>
          </a:xfrm>
        </p:grpSpPr>
        <p:sp>
          <p:nvSpPr>
            <p:cNvPr id="703" name="Google Shape;703;p38"/>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8"/>
          <p:cNvGrpSpPr/>
          <p:nvPr/>
        </p:nvGrpSpPr>
        <p:grpSpPr>
          <a:xfrm>
            <a:off x="1701801" y="4622105"/>
            <a:ext cx="316415" cy="213955"/>
            <a:chOff x="8537825" y="4240150"/>
            <a:chExt cx="338050" cy="228000"/>
          </a:xfrm>
        </p:grpSpPr>
        <p:sp>
          <p:nvSpPr>
            <p:cNvPr id="721" name="Google Shape;721;p38"/>
            <p:cNvSpPr/>
            <p:nvPr/>
          </p:nvSpPr>
          <p:spPr>
            <a:xfrm>
              <a:off x="8868025" y="4240150"/>
              <a:ext cx="7850" cy="228000"/>
            </a:xfrm>
            <a:custGeom>
              <a:rect b="b" l="l" r="r" t="t"/>
              <a:pathLst>
                <a:path extrusionOk="0" h="4560" w="157">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8864675" y="4240150"/>
              <a:ext cx="6750" cy="227450"/>
            </a:xfrm>
            <a:custGeom>
              <a:rect b="b" l="l" r="r" t="t"/>
              <a:pathLst>
                <a:path extrusionOk="0" h="4549" w="135">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8540625" y="4251900"/>
              <a:ext cx="328000" cy="203950"/>
            </a:xfrm>
            <a:custGeom>
              <a:rect b="b" l="l" r="r" t="t"/>
              <a:pathLst>
                <a:path extrusionOk="0" h="4079" w="6560">
                  <a:moveTo>
                    <a:pt x="1" y="0"/>
                  </a:moveTo>
                  <a:lnTo>
                    <a:pt x="1" y="4078"/>
                  </a:lnTo>
                  <a:lnTo>
                    <a:pt x="6559" y="4078"/>
                  </a:lnTo>
                  <a:lnTo>
                    <a:pt x="65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8545125" y="4251900"/>
              <a:ext cx="8400" cy="203950"/>
            </a:xfrm>
            <a:custGeom>
              <a:rect b="b" l="l" r="r" t="t"/>
              <a:pathLst>
                <a:path extrusionOk="0" h="4079" w="168">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8651275" y="4299350"/>
              <a:ext cx="108950" cy="109000"/>
            </a:xfrm>
            <a:custGeom>
              <a:rect b="b" l="l" r="r" t="t"/>
              <a:pathLst>
                <a:path extrusionOk="0" h="2180" w="2179">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8541175" y="4240150"/>
              <a:ext cx="7900" cy="228000"/>
            </a:xfrm>
            <a:custGeom>
              <a:rect b="b" l="l" r="r" t="t"/>
              <a:pathLst>
                <a:path extrusionOk="0" h="4560" w="158">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8537825" y="4240150"/>
              <a:ext cx="7350" cy="227450"/>
            </a:xfrm>
            <a:custGeom>
              <a:rect b="b" l="l" r="r" t="t"/>
              <a:pathLst>
                <a:path extrusionOk="0" h="4549" w="147">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8612125" y="4251900"/>
              <a:ext cx="3400" cy="203950"/>
            </a:xfrm>
            <a:custGeom>
              <a:rect b="b" l="l" r="r" t="t"/>
              <a:pathLst>
                <a:path extrusionOk="0" h="4079" w="68">
                  <a:moveTo>
                    <a:pt x="1" y="0"/>
                  </a:moveTo>
                  <a:lnTo>
                    <a:pt x="1" y="4078"/>
                  </a:lnTo>
                  <a:lnTo>
                    <a:pt x="68" y="4078"/>
                  </a:lnTo>
                  <a:lnTo>
                    <a:pt x="6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8790925" y="4251900"/>
              <a:ext cx="3400" cy="203950"/>
            </a:xfrm>
            <a:custGeom>
              <a:rect b="b" l="l" r="r" t="t"/>
              <a:pathLst>
                <a:path extrusionOk="0" h="4079" w="68">
                  <a:moveTo>
                    <a:pt x="0" y="0"/>
                  </a:moveTo>
                  <a:lnTo>
                    <a:pt x="0" y="4078"/>
                  </a:lnTo>
                  <a:lnTo>
                    <a:pt x="67" y="4078"/>
                  </a:lnTo>
                  <a:lnTo>
                    <a:pt x="6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8652925" y="4306000"/>
              <a:ext cx="95600" cy="96750"/>
            </a:xfrm>
            <a:custGeom>
              <a:rect b="b" l="l" r="r" t="t"/>
              <a:pathLst>
                <a:path extrusionOk="0" h="1935" w="1912">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8811025" y="4251900"/>
              <a:ext cx="3400" cy="203950"/>
            </a:xfrm>
            <a:custGeom>
              <a:rect b="b" l="l" r="r" t="t"/>
              <a:pathLst>
                <a:path extrusionOk="0" h="4079" w="68">
                  <a:moveTo>
                    <a:pt x="1" y="0"/>
                  </a:moveTo>
                  <a:lnTo>
                    <a:pt x="1" y="615"/>
                  </a:lnTo>
                  <a:lnTo>
                    <a:pt x="1" y="4078"/>
                  </a:lnTo>
                  <a:lnTo>
                    <a:pt x="68" y="4078"/>
                  </a:lnTo>
                  <a:lnTo>
                    <a:pt x="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8632275" y="4251900"/>
              <a:ext cx="3400" cy="203950"/>
            </a:xfrm>
            <a:custGeom>
              <a:rect b="b" l="l" r="r" t="t"/>
              <a:pathLst>
                <a:path extrusionOk="0" h="4079" w="68">
                  <a:moveTo>
                    <a:pt x="0" y="0"/>
                  </a:moveTo>
                  <a:lnTo>
                    <a:pt x="0" y="4078"/>
                  </a:lnTo>
                  <a:lnTo>
                    <a:pt x="67" y="4078"/>
                  </a:lnTo>
                  <a:lnTo>
                    <a:pt x="67"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8615475" y="4241850"/>
              <a:ext cx="16850" cy="225150"/>
            </a:xfrm>
            <a:custGeom>
              <a:rect b="b" l="l" r="r" t="t"/>
              <a:pathLst>
                <a:path extrusionOk="0" h="4503" w="337">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8794275" y="4241250"/>
              <a:ext cx="16800" cy="225750"/>
            </a:xfrm>
            <a:custGeom>
              <a:rect b="b" l="l" r="r" t="t"/>
              <a:pathLst>
                <a:path extrusionOk="0" h="4515" w="336">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8557975" y="4399350"/>
              <a:ext cx="298350" cy="44200"/>
            </a:xfrm>
            <a:custGeom>
              <a:rect b="b" l="l" r="r" t="t"/>
              <a:pathLst>
                <a:path extrusionOk="0" h="884" w="5967">
                  <a:moveTo>
                    <a:pt x="0" y="1"/>
                  </a:moveTo>
                  <a:lnTo>
                    <a:pt x="0" y="884"/>
                  </a:lnTo>
                  <a:lnTo>
                    <a:pt x="5967" y="884"/>
                  </a:lnTo>
                  <a:lnTo>
                    <a:pt x="596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8557975" y="4282600"/>
              <a:ext cx="298350" cy="37500"/>
            </a:xfrm>
            <a:custGeom>
              <a:rect b="b" l="l" r="r" t="t"/>
              <a:pathLst>
                <a:path extrusionOk="0" h="750" w="5967">
                  <a:moveTo>
                    <a:pt x="0" y="1"/>
                  </a:moveTo>
                  <a:lnTo>
                    <a:pt x="0" y="749"/>
                  </a:lnTo>
                  <a:lnTo>
                    <a:pt x="5967" y="749"/>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8557975" y="4262500"/>
              <a:ext cx="298350" cy="12900"/>
            </a:xfrm>
            <a:custGeom>
              <a:rect b="b" l="l" r="r" t="t"/>
              <a:pathLst>
                <a:path extrusionOk="0" h="258" w="5967">
                  <a:moveTo>
                    <a:pt x="0" y="1"/>
                  </a:moveTo>
                  <a:lnTo>
                    <a:pt x="0" y="258"/>
                  </a:lnTo>
                  <a:lnTo>
                    <a:pt x="5967" y="258"/>
                  </a:lnTo>
                  <a:lnTo>
                    <a:pt x="596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39"/>
          <p:cNvGrpSpPr/>
          <p:nvPr/>
        </p:nvGrpSpPr>
        <p:grpSpPr>
          <a:xfrm>
            <a:off x="-38106" y="1975703"/>
            <a:ext cx="2469547" cy="2847577"/>
            <a:chOff x="3231105" y="8351260"/>
            <a:chExt cx="2467080" cy="2843880"/>
          </a:xfrm>
        </p:grpSpPr>
        <p:sp>
          <p:nvSpPr>
            <p:cNvPr id="743" name="Google Shape;743;p39"/>
            <p:cNvSpPr/>
            <p:nvPr/>
          </p:nvSpPr>
          <p:spPr>
            <a:xfrm>
              <a:off x="3346425" y="9242200"/>
              <a:ext cx="1971000" cy="1904640"/>
            </a:xfrm>
            <a:custGeom>
              <a:rect b="b" l="l" r="r" t="t"/>
              <a:pathLst>
                <a:path extrusionOk="0" h="31744" w="3285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3346425" y="9242860"/>
              <a:ext cx="2351760" cy="1903980"/>
            </a:xfrm>
            <a:custGeom>
              <a:rect b="b" l="l" r="r" t="t"/>
              <a:pathLst>
                <a:path extrusionOk="0" h="31733" w="39196">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3525405" y="9173140"/>
              <a:ext cx="1613700" cy="80520"/>
            </a:xfrm>
            <a:custGeom>
              <a:rect b="b" l="l" r="r" t="t"/>
              <a:pathLst>
                <a:path extrusionOk="0" h="1342" w="26895">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3971865" y="9816040"/>
              <a:ext cx="720720" cy="720720"/>
            </a:xfrm>
            <a:custGeom>
              <a:rect b="b" l="l" r="r" t="t"/>
              <a:pathLst>
                <a:path extrusionOk="0" h="12012" w="12012">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3570345" y="8351260"/>
              <a:ext cx="1463460" cy="730140"/>
            </a:xfrm>
            <a:custGeom>
              <a:rect b="b" l="l" r="r" t="t"/>
              <a:pathLst>
                <a:path extrusionOk="0" h="12169" w="24391">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3626625" y="8475280"/>
              <a:ext cx="1407180" cy="606120"/>
            </a:xfrm>
            <a:custGeom>
              <a:rect b="b" l="l" r="r" t="t"/>
              <a:pathLst>
                <a:path extrusionOk="0" h="10102" w="23453">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4012125" y="9850720"/>
              <a:ext cx="641580" cy="619020"/>
            </a:xfrm>
            <a:custGeom>
              <a:rect b="b" l="l" r="r" t="t"/>
              <a:pathLst>
                <a:path extrusionOk="0" h="10317" w="10693">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3231105" y="11106520"/>
              <a:ext cx="2202240" cy="88620"/>
            </a:xfrm>
            <a:custGeom>
              <a:rect b="b" l="l" r="r" t="t"/>
              <a:pathLst>
                <a:path extrusionOk="0" h="1477" w="36704">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9"/>
          <p:cNvGrpSpPr/>
          <p:nvPr/>
        </p:nvGrpSpPr>
        <p:grpSpPr>
          <a:xfrm>
            <a:off x="7140600" y="2874590"/>
            <a:ext cx="1678377" cy="1948690"/>
            <a:chOff x="4921125" y="9250240"/>
            <a:chExt cx="1676700" cy="1946160"/>
          </a:xfrm>
        </p:grpSpPr>
        <p:sp>
          <p:nvSpPr>
            <p:cNvPr id="752" name="Google Shape;752;p39"/>
            <p:cNvSpPr/>
            <p:nvPr/>
          </p:nvSpPr>
          <p:spPr>
            <a:xfrm>
              <a:off x="5000265" y="9860320"/>
              <a:ext cx="1348200" cy="1302600"/>
            </a:xfrm>
            <a:custGeom>
              <a:rect b="b" l="l" r="r" t="t"/>
              <a:pathLst>
                <a:path extrusionOk="0" h="21710" w="2247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5122245" y="9812680"/>
              <a:ext cx="1104840" cy="55020"/>
            </a:xfrm>
            <a:custGeom>
              <a:rect b="b" l="l" r="r" t="t"/>
              <a:pathLst>
                <a:path extrusionOk="0" h="917" w="18414">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5427945" y="10251820"/>
              <a:ext cx="492780" cy="492780"/>
            </a:xfrm>
            <a:custGeom>
              <a:rect b="b" l="l" r="r" t="t"/>
              <a:pathLst>
                <a:path extrusionOk="0" h="8213" w="8213">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5000925" y="9860320"/>
              <a:ext cx="1596900" cy="1303260"/>
            </a:xfrm>
            <a:custGeom>
              <a:rect b="b" l="l" r="r" t="t"/>
              <a:pathLst>
                <a:path extrusionOk="0" h="21721" w="26615">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4921125" y="11134000"/>
              <a:ext cx="1506420" cy="62400"/>
            </a:xfrm>
            <a:custGeom>
              <a:rect b="b" l="l" r="r" t="t"/>
              <a:pathLst>
                <a:path extrusionOk="0" h="1040" w="25107">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5153085" y="9250240"/>
              <a:ext cx="1000920" cy="498840"/>
            </a:xfrm>
            <a:custGeom>
              <a:rect b="b" l="l" r="r" t="t"/>
              <a:pathLst>
                <a:path extrusionOk="0" h="8314" w="16682">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5191965" y="9332020"/>
              <a:ext cx="962040" cy="417060"/>
            </a:xfrm>
            <a:custGeom>
              <a:rect b="b" l="l" r="r" t="t"/>
              <a:pathLst>
                <a:path extrusionOk="0" h="6951" w="16034">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5454105" y="10276240"/>
              <a:ext cx="439800" cy="423420"/>
            </a:xfrm>
            <a:custGeom>
              <a:rect b="b" l="l" r="r" t="t"/>
              <a:pathLst>
                <a:path extrusionOk="0" h="7057" w="733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9"/>
          <p:cNvGrpSpPr/>
          <p:nvPr/>
        </p:nvGrpSpPr>
        <p:grpSpPr>
          <a:xfrm>
            <a:off x="-914400" y="2845632"/>
            <a:ext cx="2204442" cy="1977648"/>
            <a:chOff x="3231105" y="9220060"/>
            <a:chExt cx="2202240" cy="1975080"/>
          </a:xfrm>
        </p:grpSpPr>
        <p:sp>
          <p:nvSpPr>
            <p:cNvPr id="761" name="Google Shape;761;p39"/>
            <p:cNvSpPr/>
            <p:nvPr/>
          </p:nvSpPr>
          <p:spPr>
            <a:xfrm>
              <a:off x="3375885" y="9822760"/>
              <a:ext cx="89940" cy="813900"/>
            </a:xfrm>
            <a:custGeom>
              <a:rect b="b" l="l" r="r" t="t"/>
              <a:pathLst>
                <a:path extrusionOk="0" h="13565" w="1499">
                  <a:moveTo>
                    <a:pt x="202" y="0"/>
                  </a:moveTo>
                  <a:lnTo>
                    <a:pt x="1" y="13564"/>
                  </a:lnTo>
                  <a:lnTo>
                    <a:pt x="1498" y="13564"/>
                  </a:lnTo>
                  <a:lnTo>
                    <a:pt x="13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3375885" y="9822760"/>
              <a:ext cx="89940" cy="813240"/>
            </a:xfrm>
            <a:custGeom>
              <a:rect b="b" l="l" r="r" t="t"/>
              <a:pathLst>
                <a:path extrusionOk="0" h="13554" w="1499">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3231105" y="11106520"/>
              <a:ext cx="2202240" cy="88620"/>
            </a:xfrm>
            <a:custGeom>
              <a:rect b="b" l="l" r="r" t="t"/>
              <a:pathLst>
                <a:path extrusionOk="0" h="1477" w="36704">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3312225" y="10636600"/>
              <a:ext cx="697920" cy="469980"/>
            </a:xfrm>
            <a:custGeom>
              <a:rect b="b" l="l" r="r" t="t"/>
              <a:pathLst>
                <a:path extrusionOk="0" h="7833" w="11632">
                  <a:moveTo>
                    <a:pt x="1" y="0"/>
                  </a:moveTo>
                  <a:lnTo>
                    <a:pt x="1" y="7833"/>
                  </a:lnTo>
                  <a:lnTo>
                    <a:pt x="11632" y="7833"/>
                  </a:lnTo>
                  <a:lnTo>
                    <a:pt x="11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3931665" y="10470340"/>
              <a:ext cx="861480" cy="636240"/>
            </a:xfrm>
            <a:custGeom>
              <a:rect b="b" l="l" r="r" t="t"/>
              <a:pathLst>
                <a:path extrusionOk="0" h="10604" w="14358">
                  <a:moveTo>
                    <a:pt x="0" y="1"/>
                  </a:moveTo>
                  <a:lnTo>
                    <a:pt x="0" y="10604"/>
                  </a:lnTo>
                  <a:lnTo>
                    <a:pt x="14358" y="10604"/>
                  </a:lnTo>
                  <a:lnTo>
                    <a:pt x="1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4792425" y="10759300"/>
              <a:ext cx="570540" cy="347280"/>
            </a:xfrm>
            <a:custGeom>
              <a:rect b="b" l="l" r="r" t="t"/>
              <a:pathLst>
                <a:path extrusionOk="0" h="5788" w="9509">
                  <a:moveTo>
                    <a:pt x="1" y="0"/>
                  </a:moveTo>
                  <a:lnTo>
                    <a:pt x="1" y="5788"/>
                  </a:lnTo>
                  <a:lnTo>
                    <a:pt x="9509" y="5788"/>
                  </a:lnTo>
                  <a:lnTo>
                    <a:pt x="95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3369885" y="10748560"/>
              <a:ext cx="203160" cy="89880"/>
            </a:xfrm>
            <a:custGeom>
              <a:rect b="b" l="l" r="r" t="t"/>
              <a:pathLst>
                <a:path extrusionOk="0" h="1498" w="3386">
                  <a:moveTo>
                    <a:pt x="0" y="0"/>
                  </a:moveTo>
                  <a:lnTo>
                    <a:pt x="0" y="1498"/>
                  </a:lnTo>
                  <a:lnTo>
                    <a:pt x="3386" y="1498"/>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3638025" y="10748560"/>
              <a:ext cx="203220" cy="89880"/>
            </a:xfrm>
            <a:custGeom>
              <a:rect b="b" l="l" r="r" t="t"/>
              <a:pathLst>
                <a:path extrusionOk="0" h="1498" w="3387">
                  <a:moveTo>
                    <a:pt x="1" y="0"/>
                  </a:moveTo>
                  <a:lnTo>
                    <a:pt x="1" y="1498"/>
                  </a:lnTo>
                  <a:lnTo>
                    <a:pt x="3386" y="1498"/>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3638025" y="10938940"/>
              <a:ext cx="203220" cy="89220"/>
            </a:xfrm>
            <a:custGeom>
              <a:rect b="b" l="l" r="r" t="t"/>
              <a:pathLst>
                <a:path extrusionOk="0" h="1487" w="3387">
                  <a:moveTo>
                    <a:pt x="1" y="0"/>
                  </a:moveTo>
                  <a:lnTo>
                    <a:pt x="1" y="1486"/>
                  </a:lnTo>
                  <a:lnTo>
                    <a:pt x="3386" y="1486"/>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3369885" y="10938940"/>
              <a:ext cx="203160" cy="89220"/>
            </a:xfrm>
            <a:custGeom>
              <a:rect b="b" l="l" r="r" t="t"/>
              <a:pathLst>
                <a:path extrusionOk="0" h="1487" w="3386">
                  <a:moveTo>
                    <a:pt x="0" y="0"/>
                  </a:moveTo>
                  <a:lnTo>
                    <a:pt x="0" y="1486"/>
                  </a:lnTo>
                  <a:lnTo>
                    <a:pt x="3386" y="1486"/>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4840005" y="10826320"/>
              <a:ext cx="202560" cy="89880"/>
            </a:xfrm>
            <a:custGeom>
              <a:rect b="b" l="l" r="r" t="t"/>
              <a:pathLst>
                <a:path extrusionOk="0" h="1498" w="3376">
                  <a:moveTo>
                    <a:pt x="1" y="0"/>
                  </a:moveTo>
                  <a:lnTo>
                    <a:pt x="1" y="1498"/>
                  </a:lnTo>
                  <a:lnTo>
                    <a:pt x="3375" y="1498"/>
                  </a:lnTo>
                  <a:lnTo>
                    <a:pt x="33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5109525" y="10826320"/>
              <a:ext cx="203160" cy="89880"/>
            </a:xfrm>
            <a:custGeom>
              <a:rect b="b" l="l" r="r" t="t"/>
              <a:pathLst>
                <a:path extrusionOk="0" h="1498" w="3386">
                  <a:moveTo>
                    <a:pt x="0" y="0"/>
                  </a:moveTo>
                  <a:lnTo>
                    <a:pt x="0" y="1498"/>
                  </a:lnTo>
                  <a:lnTo>
                    <a:pt x="3386" y="1498"/>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5109525" y="10993900"/>
              <a:ext cx="203160" cy="89880"/>
            </a:xfrm>
            <a:custGeom>
              <a:rect b="b" l="l" r="r" t="t"/>
              <a:pathLst>
                <a:path extrusionOk="0" h="1498" w="3386">
                  <a:moveTo>
                    <a:pt x="0" y="1"/>
                  </a:moveTo>
                  <a:lnTo>
                    <a:pt x="0" y="1498"/>
                  </a:lnTo>
                  <a:lnTo>
                    <a:pt x="3386" y="1498"/>
                  </a:lnTo>
                  <a:lnTo>
                    <a:pt x="3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4840005" y="10993900"/>
              <a:ext cx="202560" cy="89880"/>
            </a:xfrm>
            <a:custGeom>
              <a:rect b="b" l="l" r="r" t="t"/>
              <a:pathLst>
                <a:path extrusionOk="0" h="1498" w="3376">
                  <a:moveTo>
                    <a:pt x="1" y="1"/>
                  </a:moveTo>
                  <a:lnTo>
                    <a:pt x="1" y="1498"/>
                  </a:lnTo>
                  <a:lnTo>
                    <a:pt x="3375" y="1498"/>
                  </a:lnTo>
                  <a:lnTo>
                    <a:pt x="3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3998685" y="10591660"/>
              <a:ext cx="202500" cy="89940"/>
            </a:xfrm>
            <a:custGeom>
              <a:rect b="b" l="l" r="r" t="t"/>
              <a:pathLst>
                <a:path extrusionOk="0" h="1499" w="3375">
                  <a:moveTo>
                    <a:pt x="1" y="1"/>
                  </a:moveTo>
                  <a:lnTo>
                    <a:pt x="1" y="1498"/>
                  </a:lnTo>
                  <a:lnTo>
                    <a:pt x="3375" y="1498"/>
                  </a:lnTo>
                  <a:lnTo>
                    <a:pt x="3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4260165" y="10591660"/>
              <a:ext cx="202500" cy="89940"/>
            </a:xfrm>
            <a:custGeom>
              <a:rect b="b" l="l" r="r" t="t"/>
              <a:pathLst>
                <a:path extrusionOk="0" h="1499" w="3375">
                  <a:moveTo>
                    <a:pt x="0" y="1"/>
                  </a:moveTo>
                  <a:lnTo>
                    <a:pt x="0" y="1498"/>
                  </a:lnTo>
                  <a:lnTo>
                    <a:pt x="3374" y="1498"/>
                  </a:lnTo>
                  <a:lnTo>
                    <a:pt x="33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4522245" y="10591660"/>
              <a:ext cx="203220" cy="89940"/>
            </a:xfrm>
            <a:custGeom>
              <a:rect b="b" l="l" r="r" t="t"/>
              <a:pathLst>
                <a:path extrusionOk="0" h="1499" w="3387">
                  <a:moveTo>
                    <a:pt x="1" y="1"/>
                  </a:moveTo>
                  <a:lnTo>
                    <a:pt x="1" y="1498"/>
                  </a:lnTo>
                  <a:lnTo>
                    <a:pt x="3386" y="1498"/>
                  </a:lnTo>
                  <a:lnTo>
                    <a:pt x="3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3998685" y="10748560"/>
              <a:ext cx="202500" cy="89880"/>
            </a:xfrm>
            <a:custGeom>
              <a:rect b="b" l="l" r="r" t="t"/>
              <a:pathLst>
                <a:path extrusionOk="0" h="1498" w="3375">
                  <a:moveTo>
                    <a:pt x="1" y="0"/>
                  </a:moveTo>
                  <a:lnTo>
                    <a:pt x="1" y="1498"/>
                  </a:lnTo>
                  <a:lnTo>
                    <a:pt x="3375" y="1498"/>
                  </a:lnTo>
                  <a:lnTo>
                    <a:pt x="33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4260165" y="10748560"/>
              <a:ext cx="202500" cy="89880"/>
            </a:xfrm>
            <a:custGeom>
              <a:rect b="b" l="l" r="r" t="t"/>
              <a:pathLst>
                <a:path extrusionOk="0" h="1498" w="3375">
                  <a:moveTo>
                    <a:pt x="0" y="0"/>
                  </a:moveTo>
                  <a:lnTo>
                    <a:pt x="0" y="1498"/>
                  </a:lnTo>
                  <a:lnTo>
                    <a:pt x="3374" y="1498"/>
                  </a:lnTo>
                  <a:lnTo>
                    <a:pt x="3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4522245" y="10748560"/>
              <a:ext cx="203220" cy="89880"/>
            </a:xfrm>
            <a:custGeom>
              <a:rect b="b" l="l" r="r" t="t"/>
              <a:pathLst>
                <a:path extrusionOk="0" h="1498" w="3387">
                  <a:moveTo>
                    <a:pt x="1" y="0"/>
                  </a:moveTo>
                  <a:lnTo>
                    <a:pt x="1" y="1498"/>
                  </a:lnTo>
                  <a:lnTo>
                    <a:pt x="3386" y="1498"/>
                  </a:lnTo>
                  <a:lnTo>
                    <a:pt x="3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3998685" y="10905400"/>
              <a:ext cx="202500" cy="89220"/>
            </a:xfrm>
            <a:custGeom>
              <a:rect b="b" l="l" r="r" t="t"/>
              <a:pathLst>
                <a:path extrusionOk="0" h="1487" w="3375">
                  <a:moveTo>
                    <a:pt x="1" y="1"/>
                  </a:moveTo>
                  <a:lnTo>
                    <a:pt x="1" y="1487"/>
                  </a:lnTo>
                  <a:lnTo>
                    <a:pt x="3375" y="1487"/>
                  </a:lnTo>
                  <a:lnTo>
                    <a:pt x="3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4260165" y="10905400"/>
              <a:ext cx="202500" cy="89220"/>
            </a:xfrm>
            <a:custGeom>
              <a:rect b="b" l="l" r="r" t="t"/>
              <a:pathLst>
                <a:path extrusionOk="0" h="1487" w="3375">
                  <a:moveTo>
                    <a:pt x="0" y="1"/>
                  </a:moveTo>
                  <a:lnTo>
                    <a:pt x="0" y="1487"/>
                  </a:lnTo>
                  <a:lnTo>
                    <a:pt x="3374" y="1487"/>
                  </a:lnTo>
                  <a:lnTo>
                    <a:pt x="33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4522245" y="10905400"/>
              <a:ext cx="203220" cy="89220"/>
            </a:xfrm>
            <a:custGeom>
              <a:rect b="b" l="l" r="r" t="t"/>
              <a:pathLst>
                <a:path extrusionOk="0" h="1487" w="3387">
                  <a:moveTo>
                    <a:pt x="1" y="1"/>
                  </a:moveTo>
                  <a:lnTo>
                    <a:pt x="1" y="1487"/>
                  </a:lnTo>
                  <a:lnTo>
                    <a:pt x="3386" y="1487"/>
                  </a:lnTo>
                  <a:lnTo>
                    <a:pt x="3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4792425" y="10759300"/>
              <a:ext cx="38940" cy="347280"/>
            </a:xfrm>
            <a:custGeom>
              <a:rect b="b" l="l" r="r" t="t"/>
              <a:pathLst>
                <a:path extrusionOk="0" h="5788" w="649">
                  <a:moveTo>
                    <a:pt x="1" y="0"/>
                  </a:moveTo>
                  <a:lnTo>
                    <a:pt x="1" y="5788"/>
                  </a:lnTo>
                  <a:lnTo>
                    <a:pt x="649" y="5788"/>
                  </a:lnTo>
                  <a:lnTo>
                    <a:pt x="36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3861945" y="10636600"/>
              <a:ext cx="69780" cy="469980"/>
            </a:xfrm>
            <a:custGeom>
              <a:rect b="b" l="l" r="r" t="t"/>
              <a:pathLst>
                <a:path extrusionOk="0" h="7833" w="1163">
                  <a:moveTo>
                    <a:pt x="682" y="0"/>
                  </a:moveTo>
                  <a:lnTo>
                    <a:pt x="0" y="7833"/>
                  </a:lnTo>
                  <a:lnTo>
                    <a:pt x="1162" y="7833"/>
                  </a:lnTo>
                  <a:lnTo>
                    <a:pt x="1162"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3297465" y="9220060"/>
              <a:ext cx="274920" cy="575940"/>
            </a:xfrm>
            <a:custGeom>
              <a:rect b="b" l="l" r="r" t="t"/>
              <a:pathLst>
                <a:path extrusionOk="0" h="9599" w="4582">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3343065" y="9293140"/>
              <a:ext cx="229320" cy="502860"/>
            </a:xfrm>
            <a:custGeom>
              <a:rect b="b" l="l" r="r" t="t"/>
              <a:pathLst>
                <a:path extrusionOk="0" h="8381" w="3822">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9"/>
          <p:cNvSpPr/>
          <p:nvPr/>
        </p:nvSpPr>
        <p:spPr>
          <a:xfrm>
            <a:off x="5876430"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448197"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22137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txBox="1"/>
          <p:nvPr>
            <p:ph type="title"/>
          </p:nvPr>
        </p:nvSpPr>
        <p:spPr>
          <a:xfrm>
            <a:off x="378750" y="168250"/>
            <a:ext cx="8386500" cy="10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Air Quality</a:t>
            </a:r>
            <a:r>
              <a:rPr i="1" lang="en" sz="4400">
                <a:solidFill>
                  <a:schemeClr val="dk2"/>
                </a:solidFill>
              </a:rPr>
              <a:t>…what is it?</a:t>
            </a:r>
            <a:endParaRPr i="1" sz="4400">
              <a:solidFill>
                <a:schemeClr val="dk2"/>
              </a:solidFill>
            </a:endParaRPr>
          </a:p>
        </p:txBody>
      </p:sp>
      <p:pic>
        <p:nvPicPr>
          <p:cNvPr id="792" name="Google Shape;792;p39"/>
          <p:cNvPicPr preferRelativeResize="0"/>
          <p:nvPr/>
        </p:nvPicPr>
        <p:blipFill>
          <a:blip r:embed="rId3">
            <a:alphaModFix/>
          </a:blip>
          <a:stretch>
            <a:fillRect/>
          </a:stretch>
        </p:blipFill>
        <p:spPr>
          <a:xfrm>
            <a:off x="1457815" y="2737000"/>
            <a:ext cx="6228372" cy="2086275"/>
          </a:xfrm>
          <a:prstGeom prst="rect">
            <a:avLst/>
          </a:prstGeom>
          <a:noFill/>
          <a:ln>
            <a:noFill/>
          </a:ln>
        </p:spPr>
      </p:pic>
      <p:sp>
        <p:nvSpPr>
          <p:cNvPr id="793" name="Google Shape;793;p39"/>
          <p:cNvSpPr txBox="1"/>
          <p:nvPr>
            <p:ph idx="1" type="subTitle"/>
          </p:nvPr>
        </p:nvSpPr>
        <p:spPr>
          <a:xfrm>
            <a:off x="1683000" y="944750"/>
            <a:ext cx="5778000" cy="37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When air quality is good, the air is clear and contains only small amounts of solid particle and chemical pollutants. Poor air quality, which contains high levels of pollutants, is often hazy and dangerous to health and the environment. Air quality is described according to the Air Quality Index (AQI), which is based on the concentration of pollutants present in the air at a particular location.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0"/>
          <p:cNvSpPr/>
          <p:nvPr/>
        </p:nvSpPr>
        <p:spPr>
          <a:xfrm>
            <a:off x="7400430"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664447"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16733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40"/>
          <p:cNvGrpSpPr/>
          <p:nvPr/>
        </p:nvGrpSpPr>
        <p:grpSpPr>
          <a:xfrm>
            <a:off x="719997" y="1825241"/>
            <a:ext cx="953357" cy="2994739"/>
            <a:chOff x="5290975" y="558100"/>
            <a:chExt cx="1241350" cy="3899400"/>
          </a:xfrm>
        </p:grpSpPr>
        <p:sp>
          <p:nvSpPr>
            <p:cNvPr id="802" name="Google Shape;802;p40"/>
            <p:cNvSpPr/>
            <p:nvPr/>
          </p:nvSpPr>
          <p:spPr>
            <a:xfrm>
              <a:off x="5445175" y="3789350"/>
              <a:ext cx="930200" cy="166500"/>
            </a:xfrm>
            <a:custGeom>
              <a:rect b="b" l="l" r="r" t="t"/>
              <a:pathLst>
                <a:path extrusionOk="0" h="3330" w="18604">
                  <a:moveTo>
                    <a:pt x="0" y="0"/>
                  </a:moveTo>
                  <a:lnTo>
                    <a:pt x="0" y="3330"/>
                  </a:lnTo>
                  <a:lnTo>
                    <a:pt x="18603" y="3330"/>
                  </a:lnTo>
                  <a:lnTo>
                    <a:pt x="18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5344025" y="3941850"/>
              <a:ext cx="1135250" cy="496700"/>
            </a:xfrm>
            <a:custGeom>
              <a:rect b="b" l="l" r="r" t="t"/>
              <a:pathLst>
                <a:path extrusionOk="0" h="9934" w="22705">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5344025" y="4091550"/>
              <a:ext cx="1135250" cy="42500"/>
            </a:xfrm>
            <a:custGeom>
              <a:rect b="b" l="l" r="r" t="t"/>
              <a:pathLst>
                <a:path extrusionOk="0" h="850" w="22705">
                  <a:moveTo>
                    <a:pt x="1" y="1"/>
                  </a:moveTo>
                  <a:lnTo>
                    <a:pt x="1" y="850"/>
                  </a:lnTo>
                  <a:lnTo>
                    <a:pt x="22704" y="850"/>
                  </a:lnTo>
                  <a:lnTo>
                    <a:pt x="22704"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5445175" y="3796600"/>
              <a:ext cx="930200" cy="66500"/>
            </a:xfrm>
            <a:custGeom>
              <a:rect b="b" l="l" r="r" t="t"/>
              <a:pathLst>
                <a:path extrusionOk="0" h="1330" w="18604">
                  <a:moveTo>
                    <a:pt x="0" y="0"/>
                  </a:moveTo>
                  <a:lnTo>
                    <a:pt x="0" y="615"/>
                  </a:lnTo>
                  <a:lnTo>
                    <a:pt x="18603" y="1330"/>
                  </a:lnTo>
                  <a:lnTo>
                    <a:pt x="18603"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5375325" y="3687100"/>
              <a:ext cx="1069850" cy="117350"/>
            </a:xfrm>
            <a:custGeom>
              <a:rect b="b" l="l" r="r" t="t"/>
              <a:pathLst>
                <a:path extrusionOk="0" h="2347" w="21397">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5682025" y="1803300"/>
              <a:ext cx="444750" cy="1754800"/>
            </a:xfrm>
            <a:custGeom>
              <a:rect b="b" l="l" r="r" t="t"/>
              <a:pathLst>
                <a:path extrusionOk="0" h="35096" w="8895">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5682025" y="3263100"/>
              <a:ext cx="444750" cy="270400"/>
            </a:xfrm>
            <a:custGeom>
              <a:rect b="b" l="l" r="r" t="t"/>
              <a:pathLst>
                <a:path extrusionOk="0" h="5408" w="8895">
                  <a:moveTo>
                    <a:pt x="135" y="0"/>
                  </a:moveTo>
                  <a:lnTo>
                    <a:pt x="0" y="5408"/>
                  </a:lnTo>
                  <a:lnTo>
                    <a:pt x="8894" y="5408"/>
                  </a:lnTo>
                  <a:lnTo>
                    <a:pt x="87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5694325" y="2762500"/>
              <a:ext cx="419600" cy="271000"/>
            </a:xfrm>
            <a:custGeom>
              <a:rect b="b" l="l" r="r" t="t"/>
              <a:pathLst>
                <a:path extrusionOk="0" h="5420" w="8392">
                  <a:moveTo>
                    <a:pt x="146" y="1"/>
                  </a:moveTo>
                  <a:lnTo>
                    <a:pt x="0" y="5420"/>
                  </a:lnTo>
                  <a:lnTo>
                    <a:pt x="8391" y="5420"/>
                  </a:lnTo>
                  <a:lnTo>
                    <a:pt x="82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5707175" y="2261950"/>
              <a:ext cx="394450" cy="271000"/>
            </a:xfrm>
            <a:custGeom>
              <a:rect b="b" l="l" r="r" t="t"/>
              <a:pathLst>
                <a:path extrusionOk="0" h="5420" w="7889">
                  <a:moveTo>
                    <a:pt x="134" y="1"/>
                  </a:moveTo>
                  <a:lnTo>
                    <a:pt x="0" y="5420"/>
                  </a:lnTo>
                  <a:lnTo>
                    <a:pt x="7888" y="5420"/>
                  </a:lnTo>
                  <a:lnTo>
                    <a:pt x="77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5719475" y="1803300"/>
              <a:ext cx="369300" cy="229100"/>
            </a:xfrm>
            <a:custGeom>
              <a:rect b="b" l="l" r="r" t="t"/>
              <a:pathLst>
                <a:path extrusionOk="0" h="4582" w="7386">
                  <a:moveTo>
                    <a:pt x="112" y="1"/>
                  </a:moveTo>
                  <a:lnTo>
                    <a:pt x="67" y="1990"/>
                  </a:lnTo>
                  <a:lnTo>
                    <a:pt x="0" y="4582"/>
                  </a:lnTo>
                  <a:lnTo>
                    <a:pt x="7385" y="4582"/>
                  </a:lnTo>
                  <a:lnTo>
                    <a:pt x="7374" y="3923"/>
                  </a:lnTo>
                  <a:lnTo>
                    <a:pt x="72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5722825" y="1803300"/>
              <a:ext cx="365400" cy="196150"/>
            </a:xfrm>
            <a:custGeom>
              <a:rect b="b" l="l" r="r" t="t"/>
              <a:pathLst>
                <a:path extrusionOk="0" h="3923" w="7308">
                  <a:moveTo>
                    <a:pt x="56" y="1"/>
                  </a:moveTo>
                  <a:lnTo>
                    <a:pt x="0" y="1990"/>
                  </a:lnTo>
                  <a:lnTo>
                    <a:pt x="7307" y="3923"/>
                  </a:lnTo>
                  <a:lnTo>
                    <a:pt x="720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5472525" y="3539050"/>
              <a:ext cx="864300" cy="153100"/>
            </a:xfrm>
            <a:custGeom>
              <a:rect b="b" l="l" r="r" t="t"/>
              <a:pathLst>
                <a:path extrusionOk="0" h="3062" w="17286">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5464125" y="558100"/>
              <a:ext cx="831350" cy="1126300"/>
            </a:xfrm>
            <a:custGeom>
              <a:rect b="b" l="l" r="r" t="t"/>
              <a:pathLst>
                <a:path extrusionOk="0" h="22526" w="16627">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5741225" y="719000"/>
              <a:ext cx="554250" cy="965400"/>
            </a:xfrm>
            <a:custGeom>
              <a:rect b="b" l="l" r="r" t="t"/>
              <a:pathLst>
                <a:path extrusionOk="0" h="19308" w="11085">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5604375" y="1750250"/>
              <a:ext cx="600600" cy="135250"/>
            </a:xfrm>
            <a:custGeom>
              <a:rect b="b" l="l" r="r" t="t"/>
              <a:pathLst>
                <a:path extrusionOk="0" h="2705" w="12012">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5290975" y="4412800"/>
              <a:ext cx="1241350" cy="44700"/>
            </a:xfrm>
            <a:custGeom>
              <a:rect b="b" l="l" r="r" t="t"/>
              <a:pathLst>
                <a:path extrusionOk="0" h="894" w="24827">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5344025" y="3941850"/>
              <a:ext cx="1135250" cy="159250"/>
            </a:xfrm>
            <a:custGeom>
              <a:rect b="b" l="l" r="r" t="t"/>
              <a:pathLst>
                <a:path extrusionOk="0" h="3185" w="22705">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5435075" y="3994350"/>
              <a:ext cx="52050" cy="52000"/>
            </a:xfrm>
            <a:custGeom>
              <a:rect b="b" l="l" r="r" t="t"/>
              <a:pathLst>
                <a:path extrusionOk="0" h="1040" w="1041">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5692625" y="3994350"/>
              <a:ext cx="52000" cy="52000"/>
            </a:xfrm>
            <a:custGeom>
              <a:rect b="b" l="l" r="r" t="t"/>
              <a:pathLst>
                <a:path extrusionOk="0" h="1040" w="104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5563575" y="3994350"/>
              <a:ext cx="52000" cy="52000"/>
            </a:xfrm>
            <a:custGeom>
              <a:rect b="b" l="l" r="r" t="t"/>
              <a:pathLst>
                <a:path extrusionOk="0" h="1040" w="104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5950175" y="3994350"/>
              <a:ext cx="51450" cy="52000"/>
            </a:xfrm>
            <a:custGeom>
              <a:rect b="b" l="l" r="r" t="t"/>
              <a:pathLst>
                <a:path extrusionOk="0" h="1040" w="1029">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5821675" y="3994350"/>
              <a:ext cx="51450" cy="52000"/>
            </a:xfrm>
            <a:custGeom>
              <a:rect b="b" l="l" r="r" t="t"/>
              <a:pathLst>
                <a:path extrusionOk="0" h="1040" w="1029">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6078125" y="3994350"/>
              <a:ext cx="52000" cy="52000"/>
            </a:xfrm>
            <a:custGeom>
              <a:rect b="b" l="l" r="r" t="t"/>
              <a:pathLst>
                <a:path extrusionOk="0" h="1040" w="104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6335075" y="3994350"/>
              <a:ext cx="52000" cy="52000"/>
            </a:xfrm>
            <a:custGeom>
              <a:rect b="b" l="l" r="r" t="t"/>
              <a:pathLst>
                <a:path extrusionOk="0" h="1040" w="104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6206575" y="3994350"/>
              <a:ext cx="52000" cy="52000"/>
            </a:xfrm>
            <a:custGeom>
              <a:rect b="b" l="l" r="r" t="t"/>
              <a:pathLst>
                <a:path extrusionOk="0" h="1040" w="104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40"/>
          <p:cNvGrpSpPr/>
          <p:nvPr/>
        </p:nvGrpSpPr>
        <p:grpSpPr>
          <a:xfrm>
            <a:off x="6838075" y="1029540"/>
            <a:ext cx="3829920" cy="3790440"/>
            <a:chOff x="1655275" y="1296050"/>
            <a:chExt cx="3191600" cy="3158700"/>
          </a:xfrm>
        </p:grpSpPr>
        <p:sp>
          <p:nvSpPr>
            <p:cNvPr id="828" name="Google Shape;828;p40"/>
            <p:cNvSpPr/>
            <p:nvPr/>
          </p:nvSpPr>
          <p:spPr>
            <a:xfrm>
              <a:off x="1655275" y="4413900"/>
              <a:ext cx="3191600" cy="40850"/>
            </a:xfrm>
            <a:custGeom>
              <a:rect b="b" l="l" r="r" t="t"/>
              <a:pathLst>
                <a:path extrusionOk="0" h="817" w="63832">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1836825" y="3550200"/>
              <a:ext cx="501700" cy="863750"/>
            </a:xfrm>
            <a:custGeom>
              <a:rect b="b" l="l" r="r" t="t"/>
              <a:pathLst>
                <a:path extrusionOk="0" h="17275" w="10034">
                  <a:moveTo>
                    <a:pt x="10034" y="1"/>
                  </a:moveTo>
                  <a:lnTo>
                    <a:pt x="1" y="6660"/>
                  </a:lnTo>
                  <a:lnTo>
                    <a:pt x="1" y="17274"/>
                  </a:lnTo>
                  <a:lnTo>
                    <a:pt x="10034" y="17274"/>
                  </a:lnTo>
                  <a:lnTo>
                    <a:pt x="10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4345175" y="3854700"/>
              <a:ext cx="320150" cy="559250"/>
            </a:xfrm>
            <a:custGeom>
              <a:rect b="b" l="l" r="r" t="t"/>
              <a:pathLst>
                <a:path extrusionOk="0" h="11185" w="6403">
                  <a:moveTo>
                    <a:pt x="0" y="0"/>
                  </a:moveTo>
                  <a:lnTo>
                    <a:pt x="0" y="11184"/>
                  </a:lnTo>
                  <a:lnTo>
                    <a:pt x="6403" y="11184"/>
                  </a:lnTo>
                  <a:lnTo>
                    <a:pt x="6403" y="390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2325625" y="3271450"/>
              <a:ext cx="2032450" cy="1141950"/>
            </a:xfrm>
            <a:custGeom>
              <a:rect b="b" l="l" r="r" t="t"/>
              <a:pathLst>
                <a:path extrusionOk="0" h="22839" w="40649">
                  <a:moveTo>
                    <a:pt x="1" y="1"/>
                  </a:moveTo>
                  <a:lnTo>
                    <a:pt x="1" y="22838"/>
                  </a:lnTo>
                  <a:lnTo>
                    <a:pt x="40648" y="22838"/>
                  </a:lnTo>
                  <a:lnTo>
                    <a:pt x="406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1895475" y="3907200"/>
              <a:ext cx="119050" cy="165950"/>
            </a:xfrm>
            <a:custGeom>
              <a:rect b="b" l="l" r="r" t="t"/>
              <a:pathLst>
                <a:path extrusionOk="0" h="3319" w="2381">
                  <a:moveTo>
                    <a:pt x="1" y="1"/>
                  </a:moveTo>
                  <a:lnTo>
                    <a:pt x="1" y="3319"/>
                  </a:lnTo>
                  <a:lnTo>
                    <a:pt x="2381" y="3319"/>
                  </a:lnTo>
                  <a:lnTo>
                    <a:pt x="23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1901075" y="3911100"/>
              <a:ext cx="107300" cy="158150"/>
            </a:xfrm>
            <a:custGeom>
              <a:rect b="b" l="l" r="r" t="t"/>
              <a:pathLst>
                <a:path extrusionOk="0" h="3163" w="2146">
                  <a:moveTo>
                    <a:pt x="0" y="1"/>
                  </a:moveTo>
                  <a:lnTo>
                    <a:pt x="0"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1901075" y="3911100"/>
              <a:ext cx="107850" cy="122400"/>
            </a:xfrm>
            <a:custGeom>
              <a:rect b="b" l="l" r="r" t="t"/>
              <a:pathLst>
                <a:path extrusionOk="0" h="2448" w="2157">
                  <a:moveTo>
                    <a:pt x="1431" y="1"/>
                  </a:moveTo>
                  <a:lnTo>
                    <a:pt x="0" y="1364"/>
                  </a:lnTo>
                  <a:lnTo>
                    <a:pt x="0" y="2448"/>
                  </a:lnTo>
                  <a:lnTo>
                    <a:pt x="2157" y="425"/>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1901075" y="3964200"/>
              <a:ext cx="107850" cy="105050"/>
            </a:xfrm>
            <a:custGeom>
              <a:rect b="b" l="l" r="r" t="t"/>
              <a:pathLst>
                <a:path extrusionOk="0" h="2101" w="2157">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1895475" y="4125650"/>
              <a:ext cx="119050" cy="165950"/>
            </a:xfrm>
            <a:custGeom>
              <a:rect b="b" l="l" r="r" t="t"/>
              <a:pathLst>
                <a:path extrusionOk="0" h="3319" w="2381">
                  <a:moveTo>
                    <a:pt x="1" y="0"/>
                  </a:moveTo>
                  <a:lnTo>
                    <a:pt x="1" y="3319"/>
                  </a:lnTo>
                  <a:lnTo>
                    <a:pt x="2381" y="3319"/>
                  </a:lnTo>
                  <a:lnTo>
                    <a:pt x="2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1901075" y="4130100"/>
              <a:ext cx="107300" cy="157600"/>
            </a:xfrm>
            <a:custGeom>
              <a:rect b="b" l="l" r="r" t="t"/>
              <a:pathLst>
                <a:path extrusionOk="0" h="3152" w="2146">
                  <a:moveTo>
                    <a:pt x="0" y="1"/>
                  </a:moveTo>
                  <a:lnTo>
                    <a:pt x="0"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1901075" y="4130100"/>
              <a:ext cx="107850" cy="121850"/>
            </a:xfrm>
            <a:custGeom>
              <a:rect b="b" l="l" r="r" t="t"/>
              <a:pathLst>
                <a:path extrusionOk="0" h="2437" w="2157">
                  <a:moveTo>
                    <a:pt x="1431" y="1"/>
                  </a:moveTo>
                  <a:lnTo>
                    <a:pt x="0" y="1352"/>
                  </a:lnTo>
                  <a:lnTo>
                    <a:pt x="0" y="2436"/>
                  </a:lnTo>
                  <a:lnTo>
                    <a:pt x="2157" y="414"/>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1836825" y="3558600"/>
              <a:ext cx="488850" cy="336900"/>
            </a:xfrm>
            <a:custGeom>
              <a:rect b="b" l="l" r="r" t="t"/>
              <a:pathLst>
                <a:path extrusionOk="0" h="6738" w="9777">
                  <a:moveTo>
                    <a:pt x="9777" y="1"/>
                  </a:moveTo>
                  <a:lnTo>
                    <a:pt x="1" y="6492"/>
                  </a:lnTo>
                  <a:lnTo>
                    <a:pt x="1" y="6738"/>
                  </a:lnTo>
                  <a:lnTo>
                    <a:pt x="9777" y="939"/>
                  </a:lnTo>
                  <a:lnTo>
                    <a:pt x="97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4394325" y="4156900"/>
              <a:ext cx="238050" cy="257050"/>
            </a:xfrm>
            <a:custGeom>
              <a:rect b="b" l="l" r="r" t="t"/>
              <a:pathLst>
                <a:path extrusionOk="0" h="5141" w="4761">
                  <a:moveTo>
                    <a:pt x="1" y="1"/>
                  </a:moveTo>
                  <a:lnTo>
                    <a:pt x="1" y="5140"/>
                  </a:lnTo>
                  <a:lnTo>
                    <a:pt x="4760" y="5140"/>
                  </a:lnTo>
                  <a:lnTo>
                    <a:pt x="47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4358025" y="3863050"/>
              <a:ext cx="307300" cy="202850"/>
            </a:xfrm>
            <a:custGeom>
              <a:rect b="b" l="l" r="r" t="t"/>
              <a:pathLst>
                <a:path extrusionOk="0" h="4057" w="6146">
                  <a:moveTo>
                    <a:pt x="0" y="1"/>
                  </a:moveTo>
                  <a:lnTo>
                    <a:pt x="0" y="492"/>
                  </a:lnTo>
                  <a:lnTo>
                    <a:pt x="6146" y="4057"/>
                  </a:lnTo>
                  <a:lnTo>
                    <a:pt x="6146" y="373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3774225" y="2094400"/>
              <a:ext cx="285500" cy="1124050"/>
            </a:xfrm>
            <a:custGeom>
              <a:rect b="b" l="l" r="r" t="t"/>
              <a:pathLst>
                <a:path extrusionOk="0" h="22481" w="5710">
                  <a:moveTo>
                    <a:pt x="570" y="0"/>
                  </a:moveTo>
                  <a:lnTo>
                    <a:pt x="526" y="1274"/>
                  </a:lnTo>
                  <a:lnTo>
                    <a:pt x="1" y="22480"/>
                  </a:lnTo>
                  <a:lnTo>
                    <a:pt x="5710" y="22480"/>
                  </a:lnTo>
                  <a:lnTo>
                    <a:pt x="5207" y="2514"/>
                  </a:lnTo>
                  <a:lnTo>
                    <a:pt x="51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3800475" y="2094400"/>
              <a:ext cx="234150" cy="125700"/>
            </a:xfrm>
            <a:custGeom>
              <a:rect b="b" l="l" r="r" t="t"/>
              <a:pathLst>
                <a:path extrusionOk="0" h="2514" w="4683">
                  <a:moveTo>
                    <a:pt x="45" y="0"/>
                  </a:moveTo>
                  <a:lnTo>
                    <a:pt x="1" y="1274"/>
                  </a:lnTo>
                  <a:lnTo>
                    <a:pt x="4682" y="2514"/>
                  </a:lnTo>
                  <a:lnTo>
                    <a:pt x="4626"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3724525" y="2060850"/>
              <a:ext cx="385500" cy="86650"/>
            </a:xfrm>
            <a:custGeom>
              <a:rect b="b" l="l" r="r" t="t"/>
              <a:pathLst>
                <a:path extrusionOk="0" h="1733" w="771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2325625" y="3271450"/>
              <a:ext cx="293900" cy="119050"/>
            </a:xfrm>
            <a:custGeom>
              <a:rect b="b" l="l" r="r" t="t"/>
              <a:pathLst>
                <a:path extrusionOk="0" h="2381" w="5878">
                  <a:moveTo>
                    <a:pt x="1" y="1"/>
                  </a:moveTo>
                  <a:lnTo>
                    <a:pt x="1" y="2380"/>
                  </a:lnTo>
                  <a:lnTo>
                    <a:pt x="5878" y="2380"/>
                  </a:lnTo>
                  <a:lnTo>
                    <a:pt x="5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3406625" y="3271450"/>
              <a:ext cx="951450" cy="119050"/>
            </a:xfrm>
            <a:custGeom>
              <a:rect b="b" l="l" r="r" t="t"/>
              <a:pathLst>
                <a:path extrusionOk="0" h="2381" w="19029">
                  <a:moveTo>
                    <a:pt x="1" y="1"/>
                  </a:moveTo>
                  <a:lnTo>
                    <a:pt x="1" y="2380"/>
                  </a:lnTo>
                  <a:lnTo>
                    <a:pt x="19028" y="2380"/>
                  </a:lnTo>
                  <a:lnTo>
                    <a:pt x="190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2619475" y="2952450"/>
              <a:ext cx="787200" cy="491100"/>
            </a:xfrm>
            <a:custGeom>
              <a:rect b="b" l="l" r="r" t="t"/>
              <a:pathLst>
                <a:path extrusionOk="0" h="9822" w="15744">
                  <a:moveTo>
                    <a:pt x="7766" y="1"/>
                  </a:moveTo>
                  <a:lnTo>
                    <a:pt x="1" y="4917"/>
                  </a:lnTo>
                  <a:lnTo>
                    <a:pt x="1" y="9822"/>
                  </a:lnTo>
                  <a:lnTo>
                    <a:pt x="15744" y="9822"/>
                  </a:lnTo>
                  <a:lnTo>
                    <a:pt x="15744" y="4917"/>
                  </a:lnTo>
                  <a:lnTo>
                    <a:pt x="77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3599925" y="3270900"/>
              <a:ext cx="633550" cy="59900"/>
            </a:xfrm>
            <a:custGeom>
              <a:rect b="b" l="l" r="r" t="t"/>
              <a:pathLst>
                <a:path extrusionOk="0" h="1198" w="12671">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3640175" y="3206650"/>
              <a:ext cx="553650" cy="97800"/>
            </a:xfrm>
            <a:custGeom>
              <a:rect b="b" l="l" r="r" t="t"/>
              <a:pathLst>
                <a:path extrusionOk="0" h="1956" w="11073">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2344625" y="4264200"/>
              <a:ext cx="2012900" cy="45300"/>
            </a:xfrm>
            <a:custGeom>
              <a:rect b="b" l="l" r="r" t="t"/>
              <a:pathLst>
                <a:path extrusionOk="0" h="906" w="40258">
                  <a:moveTo>
                    <a:pt x="1" y="0"/>
                  </a:moveTo>
                  <a:lnTo>
                    <a:pt x="1" y="905"/>
                  </a:lnTo>
                  <a:lnTo>
                    <a:pt x="40257" y="905"/>
                  </a:lnTo>
                  <a:lnTo>
                    <a:pt x="402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2525625" y="3767550"/>
              <a:ext cx="380500" cy="542500"/>
            </a:xfrm>
            <a:custGeom>
              <a:rect b="b" l="l" r="r" t="t"/>
              <a:pathLst>
                <a:path extrusionOk="0" h="10850" w="761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0"/>
            <p:cNvSpPr/>
            <p:nvPr/>
          </p:nvSpPr>
          <p:spPr>
            <a:xfrm>
              <a:off x="253737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2537375" y="3784300"/>
              <a:ext cx="357050" cy="509000"/>
            </a:xfrm>
            <a:custGeom>
              <a:rect b="b" l="l" r="r" t="t"/>
              <a:pathLst>
                <a:path extrusionOk="0" h="10180" w="7141">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2578725" y="3865300"/>
              <a:ext cx="311200" cy="427400"/>
            </a:xfrm>
            <a:custGeom>
              <a:rect b="b" l="l" r="r" t="t"/>
              <a:pathLst>
                <a:path extrusionOk="0" h="8548" w="6224">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2537375" y="3791000"/>
              <a:ext cx="305650" cy="492800"/>
            </a:xfrm>
            <a:custGeom>
              <a:rect b="b" l="l" r="r" t="t"/>
              <a:pathLst>
                <a:path extrusionOk="0" h="9856" w="6113">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3151325" y="3767550"/>
              <a:ext cx="380500" cy="542500"/>
            </a:xfrm>
            <a:custGeom>
              <a:rect b="b" l="l" r="r" t="t"/>
              <a:pathLst>
                <a:path extrusionOk="0" h="10850" w="761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316362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3163075" y="3784300"/>
              <a:ext cx="357000" cy="509000"/>
            </a:xfrm>
            <a:custGeom>
              <a:rect b="b" l="l" r="r" t="t"/>
              <a:pathLst>
                <a:path extrusionOk="0" h="10180" w="714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3204975" y="3865300"/>
              <a:ext cx="311200" cy="427400"/>
            </a:xfrm>
            <a:custGeom>
              <a:rect b="b" l="l" r="r" t="t"/>
              <a:pathLst>
                <a:path extrusionOk="0" h="8548" w="6224">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3163075" y="3791000"/>
              <a:ext cx="305600" cy="492800"/>
            </a:xfrm>
            <a:custGeom>
              <a:rect b="b" l="l" r="r" t="t"/>
              <a:pathLst>
                <a:path extrusionOk="0" h="9856" w="6112">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3777575" y="3767550"/>
              <a:ext cx="380500" cy="542500"/>
            </a:xfrm>
            <a:custGeom>
              <a:rect b="b" l="l" r="r" t="t"/>
              <a:pathLst>
                <a:path extrusionOk="0" h="10850" w="761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3789325" y="3784300"/>
              <a:ext cx="357000" cy="508400"/>
            </a:xfrm>
            <a:custGeom>
              <a:rect b="b" l="l" r="r" t="t"/>
              <a:pathLst>
                <a:path extrusionOk="0" h="10168" w="714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3789325" y="3784300"/>
              <a:ext cx="357000" cy="509000"/>
            </a:xfrm>
            <a:custGeom>
              <a:rect b="b" l="l" r="r" t="t"/>
              <a:pathLst>
                <a:path extrusionOk="0" h="10180" w="714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3830675" y="3865300"/>
              <a:ext cx="311200" cy="427400"/>
            </a:xfrm>
            <a:custGeom>
              <a:rect b="b" l="l" r="r" t="t"/>
              <a:pathLst>
                <a:path extrusionOk="0" h="8548" w="6224">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3789325" y="3791000"/>
              <a:ext cx="306200" cy="492800"/>
            </a:xfrm>
            <a:custGeom>
              <a:rect b="b" l="l" r="r" t="t"/>
              <a:pathLst>
                <a:path extrusionOk="0" h="9856" w="6124">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2694925" y="3020050"/>
              <a:ext cx="636350" cy="396700"/>
            </a:xfrm>
            <a:custGeom>
              <a:rect b="b" l="l" r="r" t="t"/>
              <a:pathLst>
                <a:path extrusionOk="0" h="7934" w="12727">
                  <a:moveTo>
                    <a:pt x="6280" y="1"/>
                  </a:moveTo>
                  <a:lnTo>
                    <a:pt x="0" y="3967"/>
                  </a:lnTo>
                  <a:lnTo>
                    <a:pt x="0" y="7934"/>
                  </a:lnTo>
                  <a:lnTo>
                    <a:pt x="12726" y="7934"/>
                  </a:lnTo>
                  <a:lnTo>
                    <a:pt x="12726" y="3967"/>
                  </a:lnTo>
                  <a:lnTo>
                    <a:pt x="62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2710575" y="3040750"/>
              <a:ext cx="603950" cy="360350"/>
            </a:xfrm>
            <a:custGeom>
              <a:rect b="b" l="l" r="r" t="t"/>
              <a:pathLst>
                <a:path extrusionOk="0" h="7207" w="12079">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2783175" y="3172550"/>
              <a:ext cx="16250" cy="228550"/>
            </a:xfrm>
            <a:custGeom>
              <a:rect b="b" l="l" r="r" t="t"/>
              <a:pathLst>
                <a:path extrusionOk="0" h="4571" w="325">
                  <a:moveTo>
                    <a:pt x="325" y="1"/>
                  </a:moveTo>
                  <a:lnTo>
                    <a:pt x="1" y="213"/>
                  </a:lnTo>
                  <a:lnTo>
                    <a:pt x="1" y="4571"/>
                  </a:lnTo>
                  <a:lnTo>
                    <a:pt x="325" y="4571"/>
                  </a:lnTo>
                  <a:lnTo>
                    <a:pt x="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2893225" y="3102750"/>
              <a:ext cx="16800" cy="298350"/>
            </a:xfrm>
            <a:custGeom>
              <a:rect b="b" l="l" r="r" t="t"/>
              <a:pathLst>
                <a:path extrusionOk="0" h="5967" w="336">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3115575" y="3106650"/>
              <a:ext cx="16250" cy="294450"/>
            </a:xfrm>
            <a:custGeom>
              <a:rect b="b" l="l" r="r" t="t"/>
              <a:pathLst>
                <a:path extrusionOk="0" h="5889" w="325">
                  <a:moveTo>
                    <a:pt x="1" y="1"/>
                  </a:moveTo>
                  <a:lnTo>
                    <a:pt x="1" y="5889"/>
                  </a:lnTo>
                  <a:lnTo>
                    <a:pt x="325" y="5889"/>
                  </a:lnTo>
                  <a:lnTo>
                    <a:pt x="325" y="20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3225625" y="3174800"/>
              <a:ext cx="16800" cy="226300"/>
            </a:xfrm>
            <a:custGeom>
              <a:rect b="b" l="l" r="r" t="t"/>
              <a:pathLst>
                <a:path extrusionOk="0" h="4526" w="336">
                  <a:moveTo>
                    <a:pt x="1" y="1"/>
                  </a:moveTo>
                  <a:lnTo>
                    <a:pt x="1" y="4526"/>
                  </a:lnTo>
                  <a:lnTo>
                    <a:pt x="336" y="4526"/>
                  </a:lnTo>
                  <a:lnTo>
                    <a:pt x="336" y="1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3004425" y="3040750"/>
              <a:ext cx="16250" cy="360350"/>
            </a:xfrm>
            <a:custGeom>
              <a:rect b="b" l="l" r="r" t="t"/>
              <a:pathLst>
                <a:path extrusionOk="0" h="7207" w="325">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3406625" y="3271450"/>
              <a:ext cx="55950" cy="172100"/>
            </a:xfrm>
            <a:custGeom>
              <a:rect b="b" l="l" r="r" t="t"/>
              <a:pathLst>
                <a:path extrusionOk="0" h="3442" w="1119">
                  <a:moveTo>
                    <a:pt x="1" y="1"/>
                  </a:moveTo>
                  <a:lnTo>
                    <a:pt x="1" y="2380"/>
                  </a:lnTo>
                  <a:lnTo>
                    <a:pt x="1" y="3442"/>
                  </a:lnTo>
                  <a:lnTo>
                    <a:pt x="347" y="2380"/>
                  </a:lnTo>
                  <a:lnTo>
                    <a:pt x="1118"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2563075" y="3271450"/>
              <a:ext cx="56450" cy="172100"/>
            </a:xfrm>
            <a:custGeom>
              <a:rect b="b" l="l" r="r" t="t"/>
              <a:pathLst>
                <a:path extrusionOk="0" h="3442" w="1129">
                  <a:moveTo>
                    <a:pt x="0" y="1"/>
                  </a:moveTo>
                  <a:lnTo>
                    <a:pt x="783" y="2380"/>
                  </a:lnTo>
                  <a:lnTo>
                    <a:pt x="1129" y="3442"/>
                  </a:lnTo>
                  <a:lnTo>
                    <a:pt x="1129" y="2380"/>
                  </a:lnTo>
                  <a:lnTo>
                    <a:pt x="112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2619475" y="2952450"/>
              <a:ext cx="787200" cy="245850"/>
            </a:xfrm>
            <a:custGeom>
              <a:rect b="b" l="l" r="r" t="t"/>
              <a:pathLst>
                <a:path extrusionOk="0" h="4917" w="15744">
                  <a:moveTo>
                    <a:pt x="7766" y="1"/>
                  </a:moveTo>
                  <a:lnTo>
                    <a:pt x="1" y="4917"/>
                  </a:lnTo>
                  <a:lnTo>
                    <a:pt x="7766" y="280"/>
                  </a:lnTo>
                  <a:lnTo>
                    <a:pt x="15744" y="4917"/>
                  </a:lnTo>
                  <a:lnTo>
                    <a:pt x="7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2325625" y="3550200"/>
              <a:ext cx="2032450" cy="141400"/>
            </a:xfrm>
            <a:custGeom>
              <a:rect b="b" l="l" r="r" t="t"/>
              <a:pathLst>
                <a:path extrusionOk="0" h="2828" w="40649">
                  <a:moveTo>
                    <a:pt x="1" y="1"/>
                  </a:moveTo>
                  <a:lnTo>
                    <a:pt x="1" y="2828"/>
                  </a:lnTo>
                  <a:lnTo>
                    <a:pt x="40648" y="2828"/>
                  </a:lnTo>
                  <a:lnTo>
                    <a:pt x="40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2572025" y="3550200"/>
              <a:ext cx="183850" cy="141400"/>
            </a:xfrm>
            <a:custGeom>
              <a:rect b="b" l="l" r="r" t="t"/>
              <a:pathLst>
                <a:path extrusionOk="0" h="2828" w="3677">
                  <a:moveTo>
                    <a:pt x="2034" y="1"/>
                  </a:moveTo>
                  <a:lnTo>
                    <a:pt x="0" y="2828"/>
                  </a:lnTo>
                  <a:lnTo>
                    <a:pt x="1654" y="2828"/>
                  </a:lnTo>
                  <a:lnTo>
                    <a:pt x="3676"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2677575" y="3550200"/>
              <a:ext cx="142550" cy="141400"/>
            </a:xfrm>
            <a:custGeom>
              <a:rect b="b" l="l" r="r" t="t"/>
              <a:pathLst>
                <a:path extrusionOk="0" h="2828" w="2851">
                  <a:moveTo>
                    <a:pt x="2023" y="1"/>
                  </a:moveTo>
                  <a:lnTo>
                    <a:pt x="1" y="2828"/>
                  </a:lnTo>
                  <a:lnTo>
                    <a:pt x="828" y="2828"/>
                  </a:lnTo>
                  <a:lnTo>
                    <a:pt x="2850"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3002175" y="3550200"/>
              <a:ext cx="183300" cy="141400"/>
            </a:xfrm>
            <a:custGeom>
              <a:rect b="b" l="l" r="r" t="t"/>
              <a:pathLst>
                <a:path extrusionOk="0" h="2828" w="3666">
                  <a:moveTo>
                    <a:pt x="2034" y="1"/>
                  </a:moveTo>
                  <a:lnTo>
                    <a:pt x="0" y="2828"/>
                  </a:lnTo>
                  <a:lnTo>
                    <a:pt x="1654"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3107775" y="3550200"/>
              <a:ext cx="142500" cy="141400"/>
            </a:xfrm>
            <a:custGeom>
              <a:rect b="b" l="l" r="r" t="t"/>
              <a:pathLst>
                <a:path extrusionOk="0" h="2828" w="2850">
                  <a:moveTo>
                    <a:pt x="2022" y="1"/>
                  </a:moveTo>
                  <a:lnTo>
                    <a:pt x="0" y="2828"/>
                  </a:lnTo>
                  <a:lnTo>
                    <a:pt x="827" y="2828"/>
                  </a:lnTo>
                  <a:lnTo>
                    <a:pt x="2849"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3435125" y="3550200"/>
              <a:ext cx="183300" cy="141400"/>
            </a:xfrm>
            <a:custGeom>
              <a:rect b="b" l="l" r="r" t="t"/>
              <a:pathLst>
                <a:path extrusionOk="0" h="2828" w="3666">
                  <a:moveTo>
                    <a:pt x="2034" y="1"/>
                  </a:moveTo>
                  <a:lnTo>
                    <a:pt x="1" y="2828"/>
                  </a:lnTo>
                  <a:lnTo>
                    <a:pt x="1632"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3540725" y="3550200"/>
              <a:ext cx="141950" cy="141400"/>
            </a:xfrm>
            <a:custGeom>
              <a:rect b="b" l="l" r="r" t="t"/>
              <a:pathLst>
                <a:path extrusionOk="0" h="2828" w="2839">
                  <a:moveTo>
                    <a:pt x="2023" y="1"/>
                  </a:moveTo>
                  <a:lnTo>
                    <a:pt x="0" y="2828"/>
                  </a:lnTo>
                  <a:lnTo>
                    <a:pt x="827" y="2828"/>
                  </a:lnTo>
                  <a:lnTo>
                    <a:pt x="2838"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3947975" y="3550200"/>
              <a:ext cx="182700" cy="141400"/>
            </a:xfrm>
            <a:custGeom>
              <a:rect b="b" l="l" r="r" t="t"/>
              <a:pathLst>
                <a:path extrusionOk="0" h="2828" w="3654">
                  <a:moveTo>
                    <a:pt x="2023" y="1"/>
                  </a:moveTo>
                  <a:lnTo>
                    <a:pt x="0" y="2828"/>
                  </a:lnTo>
                  <a:lnTo>
                    <a:pt x="1632" y="2828"/>
                  </a:lnTo>
                  <a:lnTo>
                    <a:pt x="3654"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4053575" y="3550200"/>
              <a:ext cx="141350" cy="141400"/>
            </a:xfrm>
            <a:custGeom>
              <a:rect b="b" l="l" r="r" t="t"/>
              <a:pathLst>
                <a:path extrusionOk="0" h="2828" w="2827">
                  <a:moveTo>
                    <a:pt x="2022" y="1"/>
                  </a:moveTo>
                  <a:lnTo>
                    <a:pt x="0" y="2828"/>
                  </a:lnTo>
                  <a:lnTo>
                    <a:pt x="816" y="2828"/>
                  </a:lnTo>
                  <a:lnTo>
                    <a:pt x="2827"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4358025" y="3863050"/>
              <a:ext cx="307300" cy="550900"/>
            </a:xfrm>
            <a:custGeom>
              <a:rect b="b" l="l" r="r" t="t"/>
              <a:pathLst>
                <a:path extrusionOk="0" h="11018" w="6146">
                  <a:moveTo>
                    <a:pt x="0" y="1"/>
                  </a:moveTo>
                  <a:lnTo>
                    <a:pt x="0" y="11017"/>
                  </a:lnTo>
                  <a:lnTo>
                    <a:pt x="6146" y="11017"/>
                  </a:lnTo>
                  <a:lnTo>
                    <a:pt x="3810" y="2325"/>
                  </a:lnTo>
                  <a:lnTo>
                    <a:pt x="0"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3635125" y="1296050"/>
              <a:ext cx="533000" cy="722400"/>
            </a:xfrm>
            <a:custGeom>
              <a:rect b="b" l="l" r="r" t="t"/>
              <a:pathLst>
                <a:path extrusionOk="0" h="14448" w="1066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3813325" y="1399400"/>
              <a:ext cx="354800" cy="619050"/>
            </a:xfrm>
            <a:custGeom>
              <a:rect b="b" l="l" r="r" t="t"/>
              <a:pathLst>
                <a:path extrusionOk="0" h="12381" w="7096">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2912225" y="3078150"/>
              <a:ext cx="194450" cy="322950"/>
            </a:xfrm>
            <a:custGeom>
              <a:rect b="b" l="l" r="r" t="t"/>
              <a:pathLst>
                <a:path extrusionOk="0" h="6459" w="3889">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2788225" y="3040750"/>
              <a:ext cx="249200" cy="360350"/>
            </a:xfrm>
            <a:custGeom>
              <a:rect b="b" l="l" r="r" t="t"/>
              <a:pathLst>
                <a:path extrusionOk="0" h="7207" w="4984">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2154675" y="3907200"/>
              <a:ext cx="118500" cy="165950"/>
            </a:xfrm>
            <a:custGeom>
              <a:rect b="b" l="l" r="r" t="t"/>
              <a:pathLst>
                <a:path extrusionOk="0" h="3319" w="2370">
                  <a:moveTo>
                    <a:pt x="1" y="1"/>
                  </a:moveTo>
                  <a:lnTo>
                    <a:pt x="1" y="3319"/>
                  </a:lnTo>
                  <a:lnTo>
                    <a:pt x="2370" y="3319"/>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2160275" y="3911100"/>
              <a:ext cx="107300" cy="158150"/>
            </a:xfrm>
            <a:custGeom>
              <a:rect b="b" l="l" r="r" t="t"/>
              <a:pathLst>
                <a:path extrusionOk="0" h="3163" w="2146">
                  <a:moveTo>
                    <a:pt x="1" y="1"/>
                  </a:moveTo>
                  <a:lnTo>
                    <a:pt x="1"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2160275" y="3911100"/>
              <a:ext cx="107300" cy="122400"/>
            </a:xfrm>
            <a:custGeom>
              <a:rect b="b" l="l" r="r" t="t"/>
              <a:pathLst>
                <a:path extrusionOk="0" h="2448" w="2146">
                  <a:moveTo>
                    <a:pt x="1442" y="1"/>
                  </a:moveTo>
                  <a:lnTo>
                    <a:pt x="1" y="1364"/>
                  </a:lnTo>
                  <a:lnTo>
                    <a:pt x="1" y="2448"/>
                  </a:lnTo>
                  <a:lnTo>
                    <a:pt x="2146" y="425"/>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2160275" y="3964200"/>
              <a:ext cx="107300" cy="105050"/>
            </a:xfrm>
            <a:custGeom>
              <a:rect b="b" l="l" r="r" t="t"/>
              <a:pathLst>
                <a:path extrusionOk="0" h="2101" w="2146">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2154675" y="4125650"/>
              <a:ext cx="118500" cy="165950"/>
            </a:xfrm>
            <a:custGeom>
              <a:rect b="b" l="l" r="r" t="t"/>
              <a:pathLst>
                <a:path extrusionOk="0" h="3319" w="2370">
                  <a:moveTo>
                    <a:pt x="1" y="0"/>
                  </a:moveTo>
                  <a:lnTo>
                    <a:pt x="1" y="3319"/>
                  </a:lnTo>
                  <a:lnTo>
                    <a:pt x="2370" y="3319"/>
                  </a:lnTo>
                  <a:lnTo>
                    <a:pt x="2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2160275" y="4130100"/>
              <a:ext cx="107300" cy="157600"/>
            </a:xfrm>
            <a:custGeom>
              <a:rect b="b" l="l" r="r" t="t"/>
              <a:pathLst>
                <a:path extrusionOk="0" h="3152" w="2146">
                  <a:moveTo>
                    <a:pt x="1" y="1"/>
                  </a:moveTo>
                  <a:lnTo>
                    <a:pt x="1"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2160275" y="4130100"/>
              <a:ext cx="107300" cy="121850"/>
            </a:xfrm>
            <a:custGeom>
              <a:rect b="b" l="l" r="r" t="t"/>
              <a:pathLst>
                <a:path extrusionOk="0" h="2437" w="2146">
                  <a:moveTo>
                    <a:pt x="1442" y="1"/>
                  </a:moveTo>
                  <a:lnTo>
                    <a:pt x="1" y="1352"/>
                  </a:lnTo>
                  <a:lnTo>
                    <a:pt x="1" y="2436"/>
                  </a:lnTo>
                  <a:lnTo>
                    <a:pt x="2146" y="414"/>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2160275" y="4182600"/>
              <a:ext cx="107300" cy="105100"/>
            </a:xfrm>
            <a:custGeom>
              <a:rect b="b" l="l" r="r" t="t"/>
              <a:pathLst>
                <a:path extrusionOk="0" h="2102" w="2146">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a:off x="1901075" y="4182600"/>
              <a:ext cx="107850" cy="105100"/>
            </a:xfrm>
            <a:custGeom>
              <a:rect b="b" l="l" r="r" t="t"/>
              <a:pathLst>
                <a:path extrusionOk="0" h="2102" w="2157">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1836825" y="3558600"/>
              <a:ext cx="488850" cy="855350"/>
            </a:xfrm>
            <a:custGeom>
              <a:rect b="b" l="l" r="r" t="t"/>
              <a:pathLst>
                <a:path extrusionOk="0" h="17107" w="9777">
                  <a:moveTo>
                    <a:pt x="9777" y="1"/>
                  </a:moveTo>
                  <a:lnTo>
                    <a:pt x="6816" y="1967"/>
                  </a:lnTo>
                  <a:lnTo>
                    <a:pt x="1" y="17106"/>
                  </a:lnTo>
                  <a:lnTo>
                    <a:pt x="9777" y="17106"/>
                  </a:lnTo>
                  <a:lnTo>
                    <a:pt x="977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40"/>
          <p:cNvSpPr txBox="1"/>
          <p:nvPr>
            <p:ph idx="2" type="title"/>
          </p:nvPr>
        </p:nvSpPr>
        <p:spPr>
          <a:xfrm>
            <a:off x="720000" y="38463"/>
            <a:ext cx="7650300" cy="720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Scope of Project</a:t>
            </a:r>
            <a:endParaRPr/>
          </a:p>
        </p:txBody>
      </p:sp>
      <p:sp>
        <p:nvSpPr>
          <p:cNvPr id="901" name="Google Shape;901;p40"/>
          <p:cNvSpPr txBox="1"/>
          <p:nvPr>
            <p:ph idx="1" type="subTitle"/>
          </p:nvPr>
        </p:nvSpPr>
        <p:spPr>
          <a:xfrm>
            <a:off x="1535400" y="848875"/>
            <a:ext cx="5997900" cy="3099000"/>
          </a:xfrm>
          <a:prstGeom prst="rect">
            <a:avLst/>
          </a:prstGeom>
        </p:spPr>
        <p:txBody>
          <a:bodyPr anchorCtr="0" anchor="t" bIns="91425" lIns="90000" spcFirstLastPara="1" rIns="90000" wrap="square" tIns="91425">
            <a:noAutofit/>
          </a:bodyPr>
          <a:lstStyle/>
          <a:p>
            <a:pPr indent="-222250" lvl="0" marL="171450" rtl="0" algn="l">
              <a:lnSpc>
                <a:spcPct val="100000"/>
              </a:lnSpc>
              <a:spcBef>
                <a:spcPts val="0"/>
              </a:spcBef>
              <a:spcAft>
                <a:spcPts val="0"/>
              </a:spcAft>
              <a:buSzPts val="1700"/>
              <a:buChar char="●"/>
            </a:pPr>
            <a:r>
              <a:rPr lang="en" sz="1500"/>
              <a:t>V</a:t>
            </a:r>
            <a:r>
              <a:rPr lang="en" sz="1500"/>
              <a:t>isualize air quality in a meaningful way to a user interacting with our dashboard. </a:t>
            </a:r>
            <a:endParaRPr sz="1500"/>
          </a:p>
          <a:p>
            <a:pPr indent="-222250" lvl="0" marL="171450" rtl="0" algn="l">
              <a:lnSpc>
                <a:spcPct val="100000"/>
              </a:lnSpc>
              <a:spcBef>
                <a:spcPts val="1000"/>
              </a:spcBef>
              <a:spcAft>
                <a:spcPts val="0"/>
              </a:spcAft>
              <a:buSzPts val="1700"/>
              <a:buChar char="●"/>
            </a:pPr>
            <a:r>
              <a:rPr lang="en" sz="1500"/>
              <a:t>Focused on Southern Ontario, where there are approximately 30 operational air quality stations that collect air quality readings on an hourly basis. </a:t>
            </a:r>
            <a:endParaRPr sz="1500"/>
          </a:p>
          <a:p>
            <a:pPr indent="-222250" lvl="0" marL="171450" rtl="0" algn="l">
              <a:lnSpc>
                <a:spcPct val="100000"/>
              </a:lnSpc>
              <a:spcBef>
                <a:spcPts val="1000"/>
              </a:spcBef>
              <a:spcAft>
                <a:spcPts val="0"/>
              </a:spcAft>
              <a:buSzPts val="1700"/>
              <a:buChar char="●"/>
            </a:pPr>
            <a:r>
              <a:rPr lang="en" sz="1500"/>
              <a:t>Interaction on the dashboard allows the user to select a station and track air quality readings, PM level forecasts, and temperature information.</a:t>
            </a:r>
            <a:endParaRPr sz="1500"/>
          </a:p>
          <a:p>
            <a:pPr indent="-222250" lvl="0" marL="171450" rtl="0" algn="l">
              <a:lnSpc>
                <a:spcPct val="100000"/>
              </a:lnSpc>
              <a:spcBef>
                <a:spcPts val="1000"/>
              </a:spcBef>
              <a:spcAft>
                <a:spcPts val="1000"/>
              </a:spcAft>
              <a:buSzPts val="1700"/>
              <a:buChar char="●"/>
            </a:pPr>
            <a:r>
              <a:rPr lang="en" sz="1500"/>
              <a:t>A Leaflet map allows the user to visualize air quality throughout Southern Ontario and how it may be impacted by factors, including abundance of green spaces, or proximity to energy production (ie. power plants).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1"/>
          <p:cNvSpPr txBox="1"/>
          <p:nvPr>
            <p:ph type="title"/>
          </p:nvPr>
        </p:nvSpPr>
        <p:spPr>
          <a:xfrm>
            <a:off x="720000" y="5315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Data</a:t>
            </a:r>
            <a:r>
              <a:rPr lang="en"/>
              <a:t> </a:t>
            </a:r>
            <a:r>
              <a:rPr b="1" lang="en">
                <a:latin typeface="Montserrat"/>
                <a:ea typeface="Montserrat"/>
                <a:cs typeface="Montserrat"/>
                <a:sym typeface="Montserrat"/>
              </a:rPr>
              <a:t>SOURCES</a:t>
            </a:r>
            <a:br>
              <a:rPr b="1" lang="en">
                <a:latin typeface="Montserrat"/>
                <a:ea typeface="Montserrat"/>
                <a:cs typeface="Montserrat"/>
                <a:sym typeface="Montserrat"/>
              </a:rPr>
            </a:br>
            <a:r>
              <a:rPr lang="en" sz="2500">
                <a:solidFill>
                  <a:schemeClr val="dk2"/>
                </a:solidFill>
              </a:rPr>
              <a:t>Extraction &amp; Transformation</a:t>
            </a:r>
            <a:endParaRPr sz="2500">
              <a:solidFill>
                <a:schemeClr val="dk2"/>
              </a:solidFill>
            </a:endParaRPr>
          </a:p>
        </p:txBody>
      </p:sp>
      <p:grpSp>
        <p:nvGrpSpPr>
          <p:cNvPr id="907" name="Google Shape;907;p41"/>
          <p:cNvGrpSpPr/>
          <p:nvPr/>
        </p:nvGrpSpPr>
        <p:grpSpPr>
          <a:xfrm>
            <a:off x="6536191" y="4816560"/>
            <a:ext cx="3887543" cy="574993"/>
            <a:chOff x="6312266" y="4816560"/>
            <a:chExt cx="3887543" cy="574993"/>
          </a:xfrm>
        </p:grpSpPr>
        <p:sp>
          <p:nvSpPr>
            <p:cNvPr id="908" name="Google Shape;908;p41"/>
            <p:cNvSpPr/>
            <p:nvPr/>
          </p:nvSpPr>
          <p:spPr>
            <a:xfrm>
              <a:off x="6602925" y="5161150"/>
              <a:ext cx="3305862" cy="230403"/>
            </a:xfrm>
            <a:custGeom>
              <a:rect b="b" l="l" r="r" t="t"/>
              <a:pathLst>
                <a:path extrusionOk="0" h="3967" w="56402">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1"/>
            <p:cNvSpPr/>
            <p:nvPr/>
          </p:nvSpPr>
          <p:spPr>
            <a:xfrm>
              <a:off x="6486800" y="5038450"/>
              <a:ext cx="3538022" cy="232749"/>
            </a:xfrm>
            <a:custGeom>
              <a:rect b="b" l="l" r="r" t="t"/>
              <a:pathLst>
                <a:path extrusionOk="0" h="4973" w="60749">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p:nvPr/>
          </p:nvSpPr>
          <p:spPr>
            <a:xfrm>
              <a:off x="6312266" y="4816560"/>
              <a:ext cx="3887543" cy="327605"/>
            </a:xfrm>
            <a:custGeom>
              <a:rect b="b" l="l" r="r" t="t"/>
              <a:pathLst>
                <a:path extrusionOk="0" h="5532" w="65643">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41"/>
          <p:cNvGrpSpPr/>
          <p:nvPr/>
        </p:nvGrpSpPr>
        <p:grpSpPr>
          <a:xfrm>
            <a:off x="6393327" y="3100885"/>
            <a:ext cx="3566238" cy="1715670"/>
            <a:chOff x="8322645" y="9834160"/>
            <a:chExt cx="2743260" cy="1319340"/>
          </a:xfrm>
        </p:grpSpPr>
        <p:sp>
          <p:nvSpPr>
            <p:cNvPr id="912" name="Google Shape;912;p41"/>
            <p:cNvSpPr/>
            <p:nvPr/>
          </p:nvSpPr>
          <p:spPr>
            <a:xfrm>
              <a:off x="8322645" y="10904740"/>
              <a:ext cx="2078940" cy="248760"/>
            </a:xfrm>
            <a:custGeom>
              <a:rect b="b" l="l" r="r" t="t"/>
              <a:pathLst>
                <a:path extrusionOk="0" h="4146" w="34649">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p:cNvSpPr/>
            <p:nvPr/>
          </p:nvSpPr>
          <p:spPr>
            <a:xfrm>
              <a:off x="9760605" y="10631920"/>
              <a:ext cx="448560" cy="313800"/>
            </a:xfrm>
            <a:custGeom>
              <a:rect b="b" l="l" r="r" t="t"/>
              <a:pathLst>
                <a:path extrusionOk="0" h="5230" w="7476">
                  <a:moveTo>
                    <a:pt x="1" y="0"/>
                  </a:moveTo>
                  <a:lnTo>
                    <a:pt x="1" y="928"/>
                  </a:lnTo>
                  <a:lnTo>
                    <a:pt x="1733" y="939"/>
                  </a:lnTo>
                  <a:lnTo>
                    <a:pt x="1733" y="5229"/>
                  </a:lnTo>
                  <a:lnTo>
                    <a:pt x="7476" y="5229"/>
                  </a:lnTo>
                  <a:lnTo>
                    <a:pt x="7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1"/>
            <p:cNvSpPr/>
            <p:nvPr/>
          </p:nvSpPr>
          <p:spPr>
            <a:xfrm>
              <a:off x="10207785" y="10497160"/>
              <a:ext cx="146880" cy="448560"/>
            </a:xfrm>
            <a:custGeom>
              <a:rect b="b" l="l" r="r" t="t"/>
              <a:pathLst>
                <a:path extrusionOk="0" h="7476" w="2448">
                  <a:moveTo>
                    <a:pt x="0" y="0"/>
                  </a:moveTo>
                  <a:lnTo>
                    <a:pt x="0" y="7475"/>
                  </a:lnTo>
                  <a:lnTo>
                    <a:pt x="2447" y="7475"/>
                  </a:lnTo>
                  <a:lnTo>
                    <a:pt x="2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10207125" y="10497820"/>
              <a:ext cx="147540" cy="71820"/>
            </a:xfrm>
            <a:custGeom>
              <a:rect b="b" l="l" r="r" t="t"/>
              <a:pathLst>
                <a:path extrusionOk="0" h="1197" w="2459">
                  <a:moveTo>
                    <a:pt x="0" y="1"/>
                  </a:moveTo>
                  <a:lnTo>
                    <a:pt x="0" y="1196"/>
                  </a:lnTo>
                  <a:lnTo>
                    <a:pt x="2458" y="1196"/>
                  </a:lnTo>
                  <a:lnTo>
                    <a:pt x="2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10206405" y="9834160"/>
              <a:ext cx="859500" cy="636900"/>
            </a:xfrm>
            <a:custGeom>
              <a:rect b="b" l="l" r="r" t="t"/>
              <a:pathLst>
                <a:path extrusionOk="0" h="10615" w="14325">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10249305" y="9956140"/>
              <a:ext cx="816600" cy="514920"/>
            </a:xfrm>
            <a:custGeom>
              <a:rect b="b" l="l" r="r" t="t"/>
              <a:pathLst>
                <a:path extrusionOk="0" h="8582" w="1361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9864525" y="10687540"/>
              <a:ext cx="202500" cy="67800"/>
            </a:xfrm>
            <a:custGeom>
              <a:rect b="b" l="l" r="r" t="t"/>
              <a:pathLst>
                <a:path extrusionOk="0" h="1130" w="3375">
                  <a:moveTo>
                    <a:pt x="1" y="1"/>
                  </a:moveTo>
                  <a:lnTo>
                    <a:pt x="1" y="1129"/>
                  </a:lnTo>
                  <a:lnTo>
                    <a:pt x="3375" y="1129"/>
                  </a:lnTo>
                  <a:lnTo>
                    <a:pt x="3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p:nvPr/>
          </p:nvSpPr>
          <p:spPr>
            <a:xfrm>
              <a:off x="8459385" y="11006620"/>
              <a:ext cx="1942200" cy="146880"/>
            </a:xfrm>
            <a:custGeom>
              <a:rect b="b" l="l" r="r" t="t"/>
              <a:pathLst>
                <a:path extrusionOk="0" h="2448" w="32370">
                  <a:moveTo>
                    <a:pt x="1" y="1"/>
                  </a:moveTo>
                  <a:lnTo>
                    <a:pt x="1409" y="1051"/>
                  </a:lnTo>
                  <a:lnTo>
                    <a:pt x="3264" y="2448"/>
                  </a:lnTo>
                  <a:lnTo>
                    <a:pt x="32369" y="2448"/>
                  </a:lnTo>
                  <a:lnTo>
                    <a:pt x="32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p:nvPr/>
          </p:nvSpPr>
          <p:spPr>
            <a:xfrm>
              <a:off x="8543865" y="11069680"/>
              <a:ext cx="1857720" cy="83820"/>
            </a:xfrm>
            <a:custGeom>
              <a:rect b="b" l="l" r="r" t="t"/>
              <a:pathLst>
                <a:path extrusionOk="0" h="1397" w="30962">
                  <a:moveTo>
                    <a:pt x="1" y="0"/>
                  </a:moveTo>
                  <a:lnTo>
                    <a:pt x="1856" y="1397"/>
                  </a:lnTo>
                  <a:lnTo>
                    <a:pt x="30961" y="1397"/>
                  </a:lnTo>
                  <a:lnTo>
                    <a:pt x="309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p:nvPr/>
          </p:nvSpPr>
          <p:spPr>
            <a:xfrm>
              <a:off x="8643765" y="10979140"/>
              <a:ext cx="67080" cy="67140"/>
            </a:xfrm>
            <a:custGeom>
              <a:rect b="b" l="l" r="r" t="t"/>
              <a:pathLst>
                <a:path extrusionOk="0" h="1119" w="1118">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41"/>
          <p:cNvGrpSpPr/>
          <p:nvPr/>
        </p:nvGrpSpPr>
        <p:grpSpPr>
          <a:xfrm>
            <a:off x="8206928" y="4255615"/>
            <a:ext cx="217079" cy="316359"/>
            <a:chOff x="8873575" y="4119500"/>
            <a:chExt cx="228000" cy="337450"/>
          </a:xfrm>
        </p:grpSpPr>
        <p:sp>
          <p:nvSpPr>
            <p:cNvPr id="923" name="Google Shape;923;p41"/>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1"/>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1"/>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1"/>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41"/>
          <p:cNvSpPr/>
          <p:nvPr/>
        </p:nvSpPr>
        <p:spPr>
          <a:xfrm>
            <a:off x="1394265" y="4846680"/>
            <a:ext cx="338580" cy="111360"/>
          </a:xfrm>
          <a:custGeom>
            <a:rect b="b" l="l" r="r" t="t"/>
            <a:pathLst>
              <a:path extrusionOk="0" h="1856" w="5643">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41"/>
          <p:cNvGrpSpPr/>
          <p:nvPr/>
        </p:nvGrpSpPr>
        <p:grpSpPr>
          <a:xfrm>
            <a:off x="730605" y="4273560"/>
            <a:ext cx="212580" cy="315780"/>
            <a:chOff x="7202125" y="3999400"/>
            <a:chExt cx="177150" cy="263150"/>
          </a:xfrm>
        </p:grpSpPr>
        <p:sp>
          <p:nvSpPr>
            <p:cNvPr id="942" name="Google Shape;942;p41"/>
            <p:cNvSpPr/>
            <p:nvPr/>
          </p:nvSpPr>
          <p:spPr>
            <a:xfrm>
              <a:off x="7202125" y="42563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7202125" y="4253550"/>
              <a:ext cx="177150" cy="5650"/>
            </a:xfrm>
            <a:custGeom>
              <a:rect b="b" l="l" r="r" t="t"/>
              <a:pathLst>
                <a:path extrusionOk="0" h="113" w="3543">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7211625" y="4002150"/>
              <a:ext cx="158700" cy="254800"/>
            </a:xfrm>
            <a:custGeom>
              <a:rect b="b" l="l" r="r" t="t"/>
              <a:pathLst>
                <a:path extrusionOk="0" h="5096" w="3174">
                  <a:moveTo>
                    <a:pt x="0" y="1"/>
                  </a:moveTo>
                  <a:lnTo>
                    <a:pt x="0" y="5096"/>
                  </a:lnTo>
                  <a:lnTo>
                    <a:pt x="3173" y="5096"/>
                  </a:lnTo>
                  <a:lnTo>
                    <a:pt x="31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7211075" y="4005500"/>
              <a:ext cx="158700" cy="6200"/>
            </a:xfrm>
            <a:custGeom>
              <a:rect b="b" l="l" r="r" t="t"/>
              <a:pathLst>
                <a:path extrusionOk="0" h="124" w="3174">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7247925" y="4087100"/>
              <a:ext cx="85500" cy="85500"/>
            </a:xfrm>
            <a:custGeom>
              <a:rect b="b" l="l" r="r" t="t"/>
              <a:pathLst>
                <a:path extrusionOk="0" h="1710" w="171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7202125" y="4002150"/>
              <a:ext cx="177150" cy="6200"/>
            </a:xfrm>
            <a:custGeom>
              <a:rect b="b" l="l" r="r" t="t"/>
              <a:pathLst>
                <a:path extrusionOk="0" h="124" w="3543">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7202125" y="3999400"/>
              <a:ext cx="177150" cy="5600"/>
            </a:xfrm>
            <a:custGeom>
              <a:rect b="b" l="l" r="r" t="t"/>
              <a:pathLst>
                <a:path extrusionOk="0" h="112" w="3543">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7211625" y="40569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7211625" y="4196000"/>
              <a:ext cx="158700" cy="2850"/>
            </a:xfrm>
            <a:custGeom>
              <a:rect b="b" l="l" r="r" t="t"/>
              <a:pathLst>
                <a:path extrusionOk="0" h="57" w="3174">
                  <a:moveTo>
                    <a:pt x="0" y="1"/>
                  </a:moveTo>
                  <a:lnTo>
                    <a:pt x="0" y="57"/>
                  </a:lnTo>
                  <a:lnTo>
                    <a:pt x="3173" y="57"/>
                  </a:lnTo>
                  <a:lnTo>
                    <a:pt x="317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7252925" y="4091250"/>
              <a:ext cx="74950" cy="72400"/>
            </a:xfrm>
            <a:custGeom>
              <a:rect b="b" l="l" r="r" t="t"/>
              <a:pathLst>
                <a:path extrusionOk="0" h="1448" w="1499">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7211075" y="421220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7211625" y="4072550"/>
              <a:ext cx="158700" cy="2850"/>
            </a:xfrm>
            <a:custGeom>
              <a:rect b="b" l="l" r="r" t="t"/>
              <a:pathLst>
                <a:path extrusionOk="0" h="57" w="3174">
                  <a:moveTo>
                    <a:pt x="0" y="1"/>
                  </a:moveTo>
                  <a:lnTo>
                    <a:pt x="0" y="57"/>
                  </a:lnTo>
                  <a:lnTo>
                    <a:pt x="3173" y="57"/>
                  </a:lnTo>
                  <a:lnTo>
                    <a:pt x="317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7202675" y="4060250"/>
              <a:ext cx="175450" cy="12900"/>
            </a:xfrm>
            <a:custGeom>
              <a:rect b="b" l="l" r="r" t="t"/>
              <a:pathLst>
                <a:path extrusionOk="0" h="258" w="3509">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7203225" y="4198800"/>
              <a:ext cx="174900" cy="13450"/>
            </a:xfrm>
            <a:custGeom>
              <a:rect b="b" l="l" r="r" t="t"/>
              <a:pathLst>
                <a:path extrusionOk="0" h="269" w="3498">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7221675" y="4015000"/>
              <a:ext cx="34100" cy="232450"/>
            </a:xfrm>
            <a:custGeom>
              <a:rect b="b" l="l" r="r" t="t"/>
              <a:pathLst>
                <a:path extrusionOk="0" h="4649" w="682">
                  <a:moveTo>
                    <a:pt x="0" y="1"/>
                  </a:moveTo>
                  <a:lnTo>
                    <a:pt x="0" y="4649"/>
                  </a:lnTo>
                  <a:lnTo>
                    <a:pt x="682" y="4649"/>
                  </a:lnTo>
                  <a:lnTo>
                    <a:pt x="68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7317175" y="4015000"/>
              <a:ext cx="28550" cy="232450"/>
            </a:xfrm>
            <a:custGeom>
              <a:rect b="b" l="l" r="r" t="t"/>
              <a:pathLst>
                <a:path extrusionOk="0" h="4649" w="571">
                  <a:moveTo>
                    <a:pt x="1" y="1"/>
                  </a:moveTo>
                  <a:lnTo>
                    <a:pt x="1" y="4649"/>
                  </a:lnTo>
                  <a:lnTo>
                    <a:pt x="571" y="4649"/>
                  </a:lnTo>
                  <a:lnTo>
                    <a:pt x="57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7352375" y="4015000"/>
              <a:ext cx="9550" cy="232450"/>
            </a:xfrm>
            <a:custGeom>
              <a:rect b="b" l="l" r="r" t="t"/>
              <a:pathLst>
                <a:path extrusionOk="0" h="4649" w="191">
                  <a:moveTo>
                    <a:pt x="1" y="1"/>
                  </a:moveTo>
                  <a:lnTo>
                    <a:pt x="1" y="4649"/>
                  </a:lnTo>
                  <a:lnTo>
                    <a:pt x="191" y="4649"/>
                  </a:lnTo>
                  <a:lnTo>
                    <a:pt x="19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1"/>
          <p:cNvGrpSpPr/>
          <p:nvPr/>
        </p:nvGrpSpPr>
        <p:grpSpPr>
          <a:xfrm>
            <a:off x="942405" y="4273560"/>
            <a:ext cx="213960" cy="315780"/>
            <a:chOff x="7378625" y="3999400"/>
            <a:chExt cx="178300" cy="263150"/>
          </a:xfrm>
        </p:grpSpPr>
        <p:sp>
          <p:nvSpPr>
            <p:cNvPr id="960" name="Google Shape;960;p41"/>
            <p:cNvSpPr/>
            <p:nvPr/>
          </p:nvSpPr>
          <p:spPr>
            <a:xfrm>
              <a:off x="7379225" y="42563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7378625" y="4253550"/>
              <a:ext cx="177150" cy="5650"/>
            </a:xfrm>
            <a:custGeom>
              <a:rect b="b" l="l" r="r" t="t"/>
              <a:pathLst>
                <a:path extrusionOk="0" h="113" w="3543">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7388125" y="4002150"/>
              <a:ext cx="158700" cy="254800"/>
            </a:xfrm>
            <a:custGeom>
              <a:rect b="b" l="l" r="r" t="t"/>
              <a:pathLst>
                <a:path extrusionOk="0" h="5096" w="3174">
                  <a:moveTo>
                    <a:pt x="1" y="1"/>
                  </a:moveTo>
                  <a:lnTo>
                    <a:pt x="1" y="5096"/>
                  </a:lnTo>
                  <a:lnTo>
                    <a:pt x="3174" y="5096"/>
                  </a:lnTo>
                  <a:lnTo>
                    <a:pt x="3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7388725" y="4005500"/>
              <a:ext cx="158100" cy="6200"/>
            </a:xfrm>
            <a:custGeom>
              <a:rect b="b" l="l" r="r" t="t"/>
              <a:pathLst>
                <a:path extrusionOk="0" h="124" w="3162">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1"/>
            <p:cNvSpPr/>
            <p:nvPr/>
          </p:nvSpPr>
          <p:spPr>
            <a:xfrm>
              <a:off x="7425025" y="4087100"/>
              <a:ext cx="84950" cy="85500"/>
            </a:xfrm>
            <a:custGeom>
              <a:rect b="b" l="l" r="r" t="t"/>
              <a:pathLst>
                <a:path extrusionOk="0" h="1710" w="1699">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7379225" y="4002150"/>
              <a:ext cx="177700" cy="6200"/>
            </a:xfrm>
            <a:custGeom>
              <a:rect b="b" l="l" r="r" t="t"/>
              <a:pathLst>
                <a:path extrusionOk="0" h="124" w="3554">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7378625" y="3999400"/>
              <a:ext cx="177150" cy="5600"/>
            </a:xfrm>
            <a:custGeom>
              <a:rect b="b" l="l" r="r" t="t"/>
              <a:pathLst>
                <a:path extrusionOk="0" h="112" w="3543">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7388725" y="40569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7388725" y="4196000"/>
              <a:ext cx="158100" cy="2850"/>
            </a:xfrm>
            <a:custGeom>
              <a:rect b="b" l="l" r="r" t="t"/>
              <a:pathLst>
                <a:path extrusionOk="0" h="57" w="3162">
                  <a:moveTo>
                    <a:pt x="0" y="1"/>
                  </a:moveTo>
                  <a:lnTo>
                    <a:pt x="0" y="57"/>
                  </a:lnTo>
                  <a:lnTo>
                    <a:pt x="3162" y="57"/>
                  </a:lnTo>
                  <a:lnTo>
                    <a:pt x="316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1"/>
            <p:cNvSpPr/>
            <p:nvPr/>
          </p:nvSpPr>
          <p:spPr>
            <a:xfrm>
              <a:off x="7429475" y="4091250"/>
              <a:ext cx="74900" cy="72400"/>
            </a:xfrm>
            <a:custGeom>
              <a:rect b="b" l="l" r="r" t="t"/>
              <a:pathLst>
                <a:path extrusionOk="0" h="1448" w="1498">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1"/>
            <p:cNvSpPr/>
            <p:nvPr/>
          </p:nvSpPr>
          <p:spPr>
            <a:xfrm>
              <a:off x="7388725" y="421220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7388725" y="4072550"/>
              <a:ext cx="158100" cy="2850"/>
            </a:xfrm>
            <a:custGeom>
              <a:rect b="b" l="l" r="r" t="t"/>
              <a:pathLst>
                <a:path extrusionOk="0" h="57" w="3162">
                  <a:moveTo>
                    <a:pt x="0" y="1"/>
                  </a:moveTo>
                  <a:lnTo>
                    <a:pt x="0" y="57"/>
                  </a:lnTo>
                  <a:lnTo>
                    <a:pt x="3162" y="57"/>
                  </a:lnTo>
                  <a:lnTo>
                    <a:pt x="316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7379225" y="4060250"/>
              <a:ext cx="176000" cy="12900"/>
            </a:xfrm>
            <a:custGeom>
              <a:rect b="b" l="l" r="r" t="t"/>
              <a:pathLst>
                <a:path extrusionOk="0" h="258" w="352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7380325" y="4198800"/>
              <a:ext cx="174900" cy="13450"/>
            </a:xfrm>
            <a:custGeom>
              <a:rect b="b" l="l" r="r" t="t"/>
              <a:pathLst>
                <a:path extrusionOk="0" h="269" w="3498">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7398175" y="4015000"/>
              <a:ext cx="34150" cy="232450"/>
            </a:xfrm>
            <a:custGeom>
              <a:rect b="b" l="l" r="r" t="t"/>
              <a:pathLst>
                <a:path extrusionOk="0" h="4649" w="683">
                  <a:moveTo>
                    <a:pt x="1" y="1"/>
                  </a:moveTo>
                  <a:lnTo>
                    <a:pt x="1" y="4649"/>
                  </a:lnTo>
                  <a:lnTo>
                    <a:pt x="683" y="4649"/>
                  </a:lnTo>
                  <a:lnTo>
                    <a:pt x="683"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1"/>
            <p:cNvSpPr/>
            <p:nvPr/>
          </p:nvSpPr>
          <p:spPr>
            <a:xfrm>
              <a:off x="7493725" y="4015000"/>
              <a:ext cx="28550" cy="232450"/>
            </a:xfrm>
            <a:custGeom>
              <a:rect b="b" l="l" r="r" t="t"/>
              <a:pathLst>
                <a:path extrusionOk="0" h="4649" w="571">
                  <a:moveTo>
                    <a:pt x="1" y="1"/>
                  </a:moveTo>
                  <a:lnTo>
                    <a:pt x="1" y="4649"/>
                  </a:lnTo>
                  <a:lnTo>
                    <a:pt x="570" y="4649"/>
                  </a:lnTo>
                  <a:lnTo>
                    <a:pt x="570"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1"/>
            <p:cNvSpPr/>
            <p:nvPr/>
          </p:nvSpPr>
          <p:spPr>
            <a:xfrm>
              <a:off x="7529475" y="4015000"/>
              <a:ext cx="10100" cy="232450"/>
            </a:xfrm>
            <a:custGeom>
              <a:rect b="b" l="l" r="r" t="t"/>
              <a:pathLst>
                <a:path extrusionOk="0" h="4649" w="202">
                  <a:moveTo>
                    <a:pt x="1" y="1"/>
                  </a:moveTo>
                  <a:lnTo>
                    <a:pt x="1" y="4649"/>
                  </a:lnTo>
                  <a:lnTo>
                    <a:pt x="202" y="4649"/>
                  </a:lnTo>
                  <a:lnTo>
                    <a:pt x="2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1"/>
          <p:cNvGrpSpPr/>
          <p:nvPr/>
        </p:nvGrpSpPr>
        <p:grpSpPr>
          <a:xfrm>
            <a:off x="182205" y="4255620"/>
            <a:ext cx="1243620" cy="599220"/>
            <a:chOff x="6745125" y="3984450"/>
            <a:chExt cx="1036350" cy="499350"/>
          </a:xfrm>
        </p:grpSpPr>
        <p:sp>
          <p:nvSpPr>
            <p:cNvPr id="978" name="Google Shape;978;p41"/>
            <p:cNvSpPr/>
            <p:nvPr/>
          </p:nvSpPr>
          <p:spPr>
            <a:xfrm>
              <a:off x="6789825" y="4321700"/>
              <a:ext cx="963150" cy="53150"/>
            </a:xfrm>
            <a:custGeom>
              <a:rect b="b" l="l" r="r" t="t"/>
              <a:pathLst>
                <a:path extrusionOk="0" h="1063" w="19263">
                  <a:moveTo>
                    <a:pt x="1" y="1"/>
                  </a:moveTo>
                  <a:lnTo>
                    <a:pt x="1" y="1062"/>
                  </a:lnTo>
                  <a:lnTo>
                    <a:pt x="19263" y="1062"/>
                  </a:lnTo>
                  <a:lnTo>
                    <a:pt x="19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7078625" y="4260250"/>
              <a:ext cx="702850" cy="54250"/>
            </a:xfrm>
            <a:custGeom>
              <a:rect b="b" l="l" r="r" t="t"/>
              <a:pathLst>
                <a:path extrusionOk="0" h="1085" w="14057">
                  <a:moveTo>
                    <a:pt x="1" y="1"/>
                  </a:moveTo>
                  <a:lnTo>
                    <a:pt x="1" y="1085"/>
                  </a:lnTo>
                  <a:lnTo>
                    <a:pt x="14057" y="1085"/>
                  </a:lnTo>
                  <a:lnTo>
                    <a:pt x="140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7078625" y="4017250"/>
              <a:ext cx="43650" cy="296700"/>
            </a:xfrm>
            <a:custGeom>
              <a:rect b="b" l="l" r="r" t="t"/>
              <a:pathLst>
                <a:path extrusionOk="0" h="5934" w="873">
                  <a:moveTo>
                    <a:pt x="1" y="1"/>
                  </a:moveTo>
                  <a:lnTo>
                    <a:pt x="1" y="5933"/>
                  </a:lnTo>
                  <a:lnTo>
                    <a:pt x="872" y="5933"/>
                  </a:lnTo>
                  <a:lnTo>
                    <a:pt x="8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1"/>
            <p:cNvSpPr/>
            <p:nvPr/>
          </p:nvSpPr>
          <p:spPr>
            <a:xfrm>
              <a:off x="7080875" y="4262500"/>
              <a:ext cx="41400" cy="50350"/>
            </a:xfrm>
            <a:custGeom>
              <a:rect b="b" l="l" r="r" t="t"/>
              <a:pathLst>
                <a:path extrusionOk="0" h="1007" w="828">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1"/>
            <p:cNvSpPr/>
            <p:nvPr/>
          </p:nvSpPr>
          <p:spPr>
            <a:xfrm>
              <a:off x="7130025" y="4262850"/>
              <a:ext cx="109000" cy="7150"/>
            </a:xfrm>
            <a:custGeom>
              <a:rect b="b" l="l" r="r" t="t"/>
              <a:pathLst>
                <a:path extrusionOk="0" h="143" w="218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7288125" y="4265850"/>
              <a:ext cx="329650" cy="8750"/>
            </a:xfrm>
            <a:custGeom>
              <a:rect b="b" l="l" r="r" t="t"/>
              <a:pathLst>
                <a:path extrusionOk="0" h="175" w="6593">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6745125" y="3984450"/>
              <a:ext cx="335250" cy="328950"/>
            </a:xfrm>
            <a:custGeom>
              <a:rect b="b" l="l" r="r" t="t"/>
              <a:pathLst>
                <a:path extrusionOk="0" h="6579" w="6705">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6800425" y="4025100"/>
              <a:ext cx="250900" cy="131300"/>
            </a:xfrm>
            <a:custGeom>
              <a:rect b="b" l="l" r="r" t="t"/>
              <a:pathLst>
                <a:path extrusionOk="0" h="2626" w="5018">
                  <a:moveTo>
                    <a:pt x="1956" y="0"/>
                  </a:moveTo>
                  <a:lnTo>
                    <a:pt x="1" y="1821"/>
                  </a:lnTo>
                  <a:lnTo>
                    <a:pt x="1" y="2626"/>
                  </a:lnTo>
                  <a:lnTo>
                    <a:pt x="68" y="2626"/>
                  </a:lnTo>
                  <a:lnTo>
                    <a:pt x="5018" y="56"/>
                  </a:lnTo>
                  <a:lnTo>
                    <a:pt x="5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6803775" y="4027850"/>
              <a:ext cx="247550" cy="222400"/>
            </a:xfrm>
            <a:custGeom>
              <a:rect b="b" l="l" r="r" t="t"/>
              <a:pathLst>
                <a:path extrusionOk="0" h="4448" w="4951">
                  <a:moveTo>
                    <a:pt x="4895" y="1"/>
                  </a:moveTo>
                  <a:lnTo>
                    <a:pt x="1" y="4358"/>
                  </a:lnTo>
                  <a:lnTo>
                    <a:pt x="1" y="4448"/>
                  </a:lnTo>
                  <a:lnTo>
                    <a:pt x="4951" y="4448"/>
                  </a:lnTo>
                  <a:lnTo>
                    <a:pt x="4951"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1"/>
            <p:cNvSpPr/>
            <p:nvPr/>
          </p:nvSpPr>
          <p:spPr>
            <a:xfrm>
              <a:off x="6803775" y="4027850"/>
              <a:ext cx="244750" cy="217950"/>
            </a:xfrm>
            <a:custGeom>
              <a:rect b="b" l="l" r="r" t="t"/>
              <a:pathLst>
                <a:path extrusionOk="0" h="4359" w="4895">
                  <a:moveTo>
                    <a:pt x="1889" y="1"/>
                  </a:moveTo>
                  <a:lnTo>
                    <a:pt x="1" y="1777"/>
                  </a:lnTo>
                  <a:lnTo>
                    <a:pt x="1" y="4358"/>
                  </a:lnTo>
                  <a:lnTo>
                    <a:pt x="4895" y="4358"/>
                  </a:lnTo>
                  <a:lnTo>
                    <a:pt x="48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1"/>
            <p:cNvSpPr/>
            <p:nvPr/>
          </p:nvSpPr>
          <p:spPr>
            <a:xfrm>
              <a:off x="6803775" y="4027850"/>
              <a:ext cx="244750" cy="128550"/>
            </a:xfrm>
            <a:custGeom>
              <a:rect b="b" l="l" r="r" t="t"/>
              <a:pathLst>
                <a:path extrusionOk="0" h="2571" w="4895">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6884225" y="4027850"/>
              <a:ext cx="164300" cy="128550"/>
            </a:xfrm>
            <a:custGeom>
              <a:rect b="b" l="l" r="r" t="t"/>
              <a:pathLst>
                <a:path extrusionOk="0" h="2571" w="3286">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6828925" y="4058600"/>
              <a:ext cx="134150" cy="97800"/>
            </a:xfrm>
            <a:custGeom>
              <a:rect b="b" l="l" r="r" t="t"/>
              <a:pathLst>
                <a:path extrusionOk="0" h="1956" w="2683">
                  <a:moveTo>
                    <a:pt x="727" y="0"/>
                  </a:moveTo>
                  <a:lnTo>
                    <a:pt x="1" y="682"/>
                  </a:lnTo>
                  <a:lnTo>
                    <a:pt x="1263" y="1956"/>
                  </a:lnTo>
                  <a:lnTo>
                    <a:pt x="2682" y="1956"/>
                  </a:lnTo>
                  <a:lnTo>
                    <a:pt x="72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6828925" y="4158450"/>
              <a:ext cx="197250" cy="4800"/>
            </a:xfrm>
            <a:custGeom>
              <a:rect b="b" l="l" r="r" t="t"/>
              <a:pathLst>
                <a:path extrusionOk="0" h="96" w="3945">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7007125" y="4182050"/>
              <a:ext cx="31350" cy="10650"/>
            </a:xfrm>
            <a:custGeom>
              <a:rect b="b" l="l" r="r" t="t"/>
              <a:pathLst>
                <a:path extrusionOk="0" h="213" w="627">
                  <a:moveTo>
                    <a:pt x="1" y="1"/>
                  </a:moveTo>
                  <a:lnTo>
                    <a:pt x="1" y="213"/>
                  </a:lnTo>
                  <a:lnTo>
                    <a:pt x="627" y="213"/>
                  </a:ln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7009925" y="4184300"/>
              <a:ext cx="26300" cy="5650"/>
            </a:xfrm>
            <a:custGeom>
              <a:rect b="b" l="l" r="r" t="t"/>
              <a:pathLst>
                <a:path extrusionOk="0" h="113" w="526">
                  <a:moveTo>
                    <a:pt x="1" y="0"/>
                  </a:moveTo>
                  <a:lnTo>
                    <a:pt x="1" y="112"/>
                  </a:lnTo>
                  <a:lnTo>
                    <a:pt x="526" y="112"/>
                  </a:lnTo>
                  <a:lnTo>
                    <a:pt x="5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6751825" y="4313350"/>
              <a:ext cx="1012900" cy="80500"/>
            </a:xfrm>
            <a:custGeom>
              <a:rect b="b" l="l" r="r" t="t"/>
              <a:pathLst>
                <a:path extrusionOk="0" h="1610" w="20258">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6828925" y="4340150"/>
              <a:ext cx="144200" cy="143650"/>
            </a:xfrm>
            <a:custGeom>
              <a:rect b="b" l="l" r="r" t="t"/>
              <a:pathLst>
                <a:path extrusionOk="0" h="2873" w="2884">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6870275" y="4381500"/>
              <a:ext cx="62050" cy="61500"/>
            </a:xfrm>
            <a:custGeom>
              <a:rect b="b" l="l" r="r" t="t"/>
              <a:pathLst>
                <a:path extrusionOk="0" h="1230" w="1241">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6901575" y="4393250"/>
              <a:ext cx="18450" cy="12300"/>
            </a:xfrm>
            <a:custGeom>
              <a:rect b="b" l="l" r="r" t="t"/>
              <a:pathLst>
                <a:path extrusionOk="0" h="246" w="369">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6830075" y="4342950"/>
              <a:ext cx="136900" cy="136100"/>
            </a:xfrm>
            <a:custGeom>
              <a:rect b="b" l="l" r="r" t="t"/>
              <a:pathLst>
                <a:path extrusionOk="0" h="2722" w="2738">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6870275" y="4399350"/>
              <a:ext cx="55900" cy="43650"/>
            </a:xfrm>
            <a:custGeom>
              <a:rect b="b" l="l" r="r" t="t"/>
              <a:pathLst>
                <a:path extrusionOk="0" h="873" w="1118">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1"/>
            <p:cNvSpPr/>
            <p:nvPr/>
          </p:nvSpPr>
          <p:spPr>
            <a:xfrm>
              <a:off x="7357975" y="4340150"/>
              <a:ext cx="143600" cy="143650"/>
            </a:xfrm>
            <a:custGeom>
              <a:rect b="b" l="l" r="r" t="t"/>
              <a:pathLst>
                <a:path extrusionOk="0" h="2873" w="2872">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7398775" y="4381500"/>
              <a:ext cx="62600" cy="61500"/>
            </a:xfrm>
            <a:custGeom>
              <a:rect b="b" l="l" r="r" t="t"/>
              <a:pathLst>
                <a:path extrusionOk="0" h="1230" w="1252">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7431175" y="4393250"/>
              <a:ext cx="17900" cy="12300"/>
            </a:xfrm>
            <a:custGeom>
              <a:rect b="b" l="l" r="r" t="t"/>
              <a:pathLst>
                <a:path extrusionOk="0" h="246" w="358">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7359675" y="4342950"/>
              <a:ext cx="135800" cy="136100"/>
            </a:xfrm>
            <a:custGeom>
              <a:rect b="b" l="l" r="r" t="t"/>
              <a:pathLst>
                <a:path extrusionOk="0" h="2722" w="2716">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7398775" y="4399350"/>
              <a:ext cx="55900" cy="43650"/>
            </a:xfrm>
            <a:custGeom>
              <a:rect b="b" l="l" r="r" t="t"/>
              <a:pathLst>
                <a:path extrusionOk="0" h="873" w="1118">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7546775" y="4340150"/>
              <a:ext cx="144200" cy="143650"/>
            </a:xfrm>
            <a:custGeom>
              <a:rect b="b" l="l" r="r" t="t"/>
              <a:pathLst>
                <a:path extrusionOk="0" h="2873" w="2884">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7588125" y="4381500"/>
              <a:ext cx="62050" cy="61500"/>
            </a:xfrm>
            <a:custGeom>
              <a:rect b="b" l="l" r="r" t="t"/>
              <a:pathLst>
                <a:path extrusionOk="0" h="1230" w="1241">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7620525" y="4393250"/>
              <a:ext cx="17950" cy="12300"/>
            </a:xfrm>
            <a:custGeom>
              <a:rect b="b" l="l" r="r" t="t"/>
              <a:pathLst>
                <a:path extrusionOk="0" h="246" w="359">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7549025" y="4342950"/>
              <a:ext cx="135250" cy="136100"/>
            </a:xfrm>
            <a:custGeom>
              <a:rect b="b" l="l" r="r" t="t"/>
              <a:pathLst>
                <a:path extrusionOk="0" h="2722" w="2705">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7588125" y="4399350"/>
              <a:ext cx="55950" cy="43650"/>
            </a:xfrm>
            <a:custGeom>
              <a:rect b="b" l="l" r="r" t="t"/>
              <a:pathLst>
                <a:path extrusionOk="0" h="873" w="1119">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6757425" y="4316150"/>
              <a:ext cx="59250" cy="74450"/>
            </a:xfrm>
            <a:custGeom>
              <a:rect b="b" l="l" r="r" t="t"/>
              <a:pathLst>
                <a:path extrusionOk="0" h="1489" w="1185">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1"/>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6814425" y="4317250"/>
              <a:ext cx="177700" cy="76600"/>
            </a:xfrm>
            <a:custGeom>
              <a:rect b="b" l="l" r="r" t="t"/>
              <a:pathLst>
                <a:path extrusionOk="0" h="1532" w="3554">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7340075" y="4317800"/>
              <a:ext cx="365450" cy="76600"/>
            </a:xfrm>
            <a:custGeom>
              <a:rect b="b" l="l" r="r" t="t"/>
              <a:pathLst>
                <a:path extrusionOk="0" h="1532" w="7309">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1"/>
          <p:cNvGrpSpPr/>
          <p:nvPr/>
        </p:nvGrpSpPr>
        <p:grpSpPr>
          <a:xfrm>
            <a:off x="1474065" y="4668660"/>
            <a:ext cx="227940" cy="210300"/>
            <a:chOff x="7821675" y="4328650"/>
            <a:chExt cx="189950" cy="175250"/>
          </a:xfrm>
        </p:grpSpPr>
        <p:sp>
          <p:nvSpPr>
            <p:cNvPr id="1016" name="Google Shape;1016;p41"/>
            <p:cNvSpPr/>
            <p:nvPr/>
          </p:nvSpPr>
          <p:spPr>
            <a:xfrm>
              <a:off x="7821675" y="4331200"/>
              <a:ext cx="180450" cy="172150"/>
            </a:xfrm>
            <a:custGeom>
              <a:rect b="b" l="l" r="r" t="t"/>
              <a:pathLst>
                <a:path extrusionOk="0" h="3443" w="3609">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7861325" y="4426600"/>
              <a:ext cx="86100" cy="69450"/>
            </a:xfrm>
            <a:custGeom>
              <a:rect b="b" l="l" r="r" t="t"/>
              <a:pathLst>
                <a:path extrusionOk="0" h="1389" w="1722">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1"/>
            <p:cNvSpPr/>
            <p:nvPr/>
          </p:nvSpPr>
          <p:spPr>
            <a:xfrm>
              <a:off x="7866325" y="4431050"/>
              <a:ext cx="73800" cy="63350"/>
            </a:xfrm>
            <a:custGeom>
              <a:rect b="b" l="l" r="r" t="t"/>
              <a:pathLst>
                <a:path extrusionOk="0" h="1267" w="1476">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7845125" y="4334000"/>
              <a:ext cx="156450" cy="30800"/>
            </a:xfrm>
            <a:custGeom>
              <a:rect b="b" l="l" r="r" t="t"/>
              <a:pathLst>
                <a:path extrusionOk="0" h="616" w="3129">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7836725" y="4329550"/>
              <a:ext cx="174900" cy="33150"/>
            </a:xfrm>
            <a:custGeom>
              <a:rect b="b" l="l" r="r" t="t"/>
              <a:pathLst>
                <a:path extrusionOk="0" h="663" w="3498">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7837275" y="4328650"/>
              <a:ext cx="174350" cy="29750"/>
            </a:xfrm>
            <a:custGeom>
              <a:rect b="b" l="l" r="r" t="t"/>
              <a:pathLst>
                <a:path extrusionOk="0" h="595" w="3487">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7836725" y="4384850"/>
              <a:ext cx="156500" cy="28550"/>
            </a:xfrm>
            <a:custGeom>
              <a:rect b="b" l="l" r="r" t="t"/>
              <a:pathLst>
                <a:path extrusionOk="0" h="571" w="313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1"/>
            <p:cNvSpPr/>
            <p:nvPr/>
          </p:nvSpPr>
          <p:spPr>
            <a:xfrm>
              <a:off x="7834525" y="4399950"/>
              <a:ext cx="155900" cy="29100"/>
            </a:xfrm>
            <a:custGeom>
              <a:rect b="b" l="l" r="r" t="t"/>
              <a:pathLst>
                <a:path extrusionOk="0" h="582" w="3118">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1"/>
            <p:cNvSpPr/>
            <p:nvPr/>
          </p:nvSpPr>
          <p:spPr>
            <a:xfrm>
              <a:off x="7826675" y="4386850"/>
              <a:ext cx="175050" cy="39000"/>
            </a:xfrm>
            <a:custGeom>
              <a:rect b="b" l="l" r="r" t="t"/>
              <a:pathLst>
                <a:path extrusionOk="0" h="780" w="3501">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7831175" y="4345200"/>
              <a:ext cx="56450" cy="148100"/>
            </a:xfrm>
            <a:custGeom>
              <a:rect b="b" l="l" r="r" t="t"/>
              <a:pathLst>
                <a:path extrusionOk="0" h="2962" w="1129">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7960225" y="4366400"/>
              <a:ext cx="32450" cy="133000"/>
            </a:xfrm>
            <a:custGeom>
              <a:rect b="b" l="l" r="r" t="t"/>
              <a:pathLst>
                <a:path extrusionOk="0" h="2660" w="649">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7928375" y="4360850"/>
              <a:ext cx="48100" cy="143050"/>
            </a:xfrm>
            <a:custGeom>
              <a:rect b="b" l="l" r="r" t="t"/>
              <a:pathLst>
                <a:path extrusionOk="0" h="2861" w="962">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1"/>
          <p:cNvGrpSpPr/>
          <p:nvPr/>
        </p:nvGrpSpPr>
        <p:grpSpPr>
          <a:xfrm>
            <a:off x="1358745" y="4388820"/>
            <a:ext cx="268200" cy="257520"/>
            <a:chOff x="7725575" y="4095450"/>
            <a:chExt cx="223500" cy="214600"/>
          </a:xfrm>
        </p:grpSpPr>
        <p:sp>
          <p:nvSpPr>
            <p:cNvPr id="1029" name="Google Shape;1029;p41"/>
            <p:cNvSpPr/>
            <p:nvPr/>
          </p:nvSpPr>
          <p:spPr>
            <a:xfrm>
              <a:off x="7732825" y="4095450"/>
              <a:ext cx="216250" cy="206750"/>
            </a:xfrm>
            <a:custGeom>
              <a:rect b="b" l="l" r="r" t="t"/>
              <a:pathLst>
                <a:path extrusionOk="0" h="4135" w="4325">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7735625" y="4180400"/>
              <a:ext cx="103400" cy="120700"/>
            </a:xfrm>
            <a:custGeom>
              <a:rect b="b" l="l" r="r" t="t"/>
              <a:pathLst>
                <a:path extrusionOk="0" h="2414" w="2068">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1"/>
            <p:cNvSpPr/>
            <p:nvPr/>
          </p:nvSpPr>
          <p:spPr>
            <a:xfrm>
              <a:off x="7727225" y="4175350"/>
              <a:ext cx="115700" cy="134150"/>
            </a:xfrm>
            <a:custGeom>
              <a:rect b="b" l="l" r="r" t="t"/>
              <a:pathLst>
                <a:path extrusionOk="0" h="2683" w="2314">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7725575" y="4178150"/>
              <a:ext cx="114550" cy="131900"/>
            </a:xfrm>
            <a:custGeom>
              <a:rect b="b" l="l" r="r" t="t"/>
              <a:pathLst>
                <a:path extrusionOk="0" h="2638" w="2291">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7835075" y="4123950"/>
              <a:ext cx="82150" cy="81950"/>
            </a:xfrm>
            <a:custGeom>
              <a:rect b="b" l="l" r="r" t="t"/>
              <a:pathLst>
                <a:path extrusionOk="0" h="1639" w="1643">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7769725" y="4136750"/>
              <a:ext cx="121200" cy="133250"/>
            </a:xfrm>
            <a:custGeom>
              <a:rect b="b" l="l" r="r" t="t"/>
              <a:pathLst>
                <a:path extrusionOk="0" h="2665" w="2424">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7785925" y="4138500"/>
              <a:ext cx="101700" cy="119000"/>
            </a:xfrm>
            <a:custGeom>
              <a:rect b="b" l="l" r="r" t="t"/>
              <a:pathLst>
                <a:path extrusionOk="0" h="2380" w="2034">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7773625" y="4148550"/>
              <a:ext cx="102250" cy="120150"/>
            </a:xfrm>
            <a:custGeom>
              <a:rect b="b" l="l" r="r" t="t"/>
              <a:pathLst>
                <a:path extrusionOk="0" h="2403" w="2045">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7839525" y="4128450"/>
              <a:ext cx="75450" cy="69300"/>
            </a:xfrm>
            <a:custGeom>
              <a:rect b="b" l="l" r="r" t="t"/>
              <a:pathLst>
                <a:path extrusionOk="0" h="1386" w="1509">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7814975" y="4170350"/>
              <a:ext cx="127950" cy="116800"/>
            </a:xfrm>
            <a:custGeom>
              <a:rect b="b" l="l" r="r" t="t"/>
              <a:pathLst>
                <a:path extrusionOk="0" h="2336" w="2559">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7747375" y="4098800"/>
              <a:ext cx="106750" cy="90550"/>
            </a:xfrm>
            <a:custGeom>
              <a:rect b="b" l="l" r="r" t="t"/>
              <a:pathLst>
                <a:path extrusionOk="0" h="1811" w="2135">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7757975" y="4106650"/>
              <a:ext cx="112900" cy="108400"/>
            </a:xfrm>
            <a:custGeom>
              <a:rect b="b" l="l" r="r" t="t"/>
              <a:pathLst>
                <a:path extrusionOk="0" h="2168" w="2258">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41"/>
          <p:cNvSpPr/>
          <p:nvPr/>
        </p:nvSpPr>
        <p:spPr>
          <a:xfrm>
            <a:off x="7557234" y="163225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182208" y="20258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txBox="1"/>
          <p:nvPr>
            <p:ph idx="1" type="body"/>
          </p:nvPr>
        </p:nvSpPr>
        <p:spPr>
          <a:xfrm>
            <a:off x="799950" y="1028463"/>
            <a:ext cx="7544100" cy="3041700"/>
          </a:xfrm>
          <a:prstGeom prst="rect">
            <a:avLst/>
          </a:prstGeom>
        </p:spPr>
        <p:txBody>
          <a:bodyPr anchorCtr="0" anchor="t" bIns="91425" lIns="90000" spcFirstLastPara="1" rIns="90000" wrap="square" tIns="91425">
            <a:noAutofit/>
          </a:bodyPr>
          <a:lstStyle/>
          <a:p>
            <a:pPr indent="-317500" lvl="0" marL="457200" rtl="0" algn="l">
              <a:lnSpc>
                <a:spcPct val="100000"/>
              </a:lnSpc>
              <a:spcBef>
                <a:spcPts val="0"/>
              </a:spcBef>
              <a:spcAft>
                <a:spcPts val="0"/>
              </a:spcAft>
              <a:buSzPts val="1400"/>
              <a:buChar char="●"/>
            </a:pPr>
            <a:r>
              <a:rPr lang="en" sz="1300"/>
              <a:t>Primary API data on air quality index collected from </a:t>
            </a:r>
            <a:r>
              <a:rPr lang="en" sz="1300" u="sng">
                <a:solidFill>
                  <a:schemeClr val="hlink"/>
                </a:solidFill>
                <a:hlinkClick r:id="rId3"/>
              </a:rPr>
              <a:t>https://aqicn.org/map/canada/</a:t>
            </a:r>
            <a:r>
              <a:rPr lang="en" sz="1300"/>
              <a:t>.  </a:t>
            </a:r>
            <a:endParaRPr sz="1300"/>
          </a:p>
          <a:p>
            <a:pPr indent="-317500" lvl="1" marL="914400" rtl="0" algn="l">
              <a:lnSpc>
                <a:spcPct val="100000"/>
              </a:lnSpc>
              <a:spcBef>
                <a:spcPts val="0"/>
              </a:spcBef>
              <a:spcAft>
                <a:spcPts val="0"/>
              </a:spcAft>
              <a:buSzPts val="1400"/>
              <a:buChar char="○"/>
            </a:pPr>
            <a:r>
              <a:rPr lang="en" sz="1300"/>
              <a:t>Ontario Ministry of the Environment - provided geolocation data for Ontario air quality stations</a:t>
            </a:r>
            <a:endParaRPr sz="1300"/>
          </a:p>
          <a:p>
            <a:pPr indent="-311150" lvl="1" marL="914400" rtl="0" algn="l">
              <a:lnSpc>
                <a:spcPct val="100000"/>
              </a:lnSpc>
              <a:spcBef>
                <a:spcPts val="0"/>
              </a:spcBef>
              <a:spcAft>
                <a:spcPts val="0"/>
              </a:spcAft>
              <a:buSzPts val="1300"/>
              <a:buChar char="○"/>
            </a:pPr>
            <a:r>
              <a:rPr lang="en" sz="1300"/>
              <a:t>OpenWeather API - air quality/weather forecasting data</a:t>
            </a:r>
            <a:endParaRPr sz="1300"/>
          </a:p>
          <a:p>
            <a:pPr indent="0" lvl="0" marL="914400" rtl="0" algn="l">
              <a:lnSpc>
                <a:spcPct val="100000"/>
              </a:lnSpc>
              <a:spcBef>
                <a:spcPts val="0"/>
              </a:spcBef>
              <a:spcAft>
                <a:spcPts val="0"/>
              </a:spcAft>
              <a:buNone/>
            </a:pPr>
            <a:r>
              <a:t/>
            </a:r>
            <a:endParaRPr sz="1300"/>
          </a:p>
          <a:p>
            <a:pPr indent="-311150" lvl="0" marL="457200" rtl="0" algn="l">
              <a:spcBef>
                <a:spcPts val="0"/>
              </a:spcBef>
              <a:spcAft>
                <a:spcPts val="0"/>
              </a:spcAft>
              <a:buSzPts val="1300"/>
              <a:buChar char="●"/>
            </a:pPr>
            <a:r>
              <a:rPr lang="en" sz="1300"/>
              <a:t>Parks data was generated from Geoapify API</a:t>
            </a:r>
            <a:endParaRPr sz="1300"/>
          </a:p>
          <a:p>
            <a:pPr indent="-311150" lvl="0" marL="457200" rtl="0" algn="l">
              <a:spcBef>
                <a:spcPts val="1000"/>
              </a:spcBef>
              <a:spcAft>
                <a:spcPts val="0"/>
              </a:spcAft>
              <a:buSzPts val="1300"/>
              <a:buChar char="●"/>
            </a:pPr>
            <a:r>
              <a:rPr lang="en" sz="1300"/>
              <a:t>Geolocations of power stations and other energy locations was pulled from the Global Power Plant Database (</a:t>
            </a:r>
            <a:r>
              <a:rPr lang="en" sz="1300" u="sng">
                <a:solidFill>
                  <a:schemeClr val="hlink"/>
                </a:solidFill>
                <a:hlinkClick r:id="rId4"/>
              </a:rPr>
              <a:t>https://datasets.wri.org/dataset/globalpowerplantdatabase</a:t>
            </a:r>
            <a:r>
              <a:rPr lang="en" sz="1300"/>
              <a:t>) </a:t>
            </a:r>
            <a:endParaRPr sz="1300"/>
          </a:p>
          <a:p>
            <a:pPr indent="-311150" lvl="0" marL="457200" rtl="0" algn="l">
              <a:lnSpc>
                <a:spcPct val="100000"/>
              </a:lnSpc>
              <a:spcBef>
                <a:spcPts val="1000"/>
              </a:spcBef>
              <a:spcAft>
                <a:spcPts val="0"/>
              </a:spcAft>
              <a:buSzPts val="1300"/>
              <a:buChar char="●"/>
            </a:pPr>
            <a:r>
              <a:rPr lang="en" sz="1300"/>
              <a:t>Minimal data cleaning:</a:t>
            </a:r>
            <a:endParaRPr sz="1300"/>
          </a:p>
          <a:p>
            <a:pPr indent="-311150" lvl="1" marL="914400" rtl="0" algn="l">
              <a:lnSpc>
                <a:spcPct val="100000"/>
              </a:lnSpc>
              <a:spcBef>
                <a:spcPts val="0"/>
              </a:spcBef>
              <a:spcAft>
                <a:spcPts val="0"/>
              </a:spcAft>
              <a:buSzPts val="1300"/>
              <a:buChar char="○"/>
            </a:pPr>
            <a:r>
              <a:rPr lang="en" sz="1300"/>
              <a:t>Converting to JSON file, removing a few US locations, removing missing data from datasets</a:t>
            </a:r>
            <a:endParaRPr sz="1300"/>
          </a:p>
          <a:p>
            <a:pPr indent="-311150" lvl="1" marL="914400" rtl="0" algn="l">
              <a:lnSpc>
                <a:spcPct val="100000"/>
              </a:lnSpc>
              <a:spcBef>
                <a:spcPts val="0"/>
              </a:spcBef>
              <a:spcAft>
                <a:spcPts val="1000"/>
              </a:spcAft>
              <a:buSzPts val="1300"/>
              <a:buChar char="○"/>
            </a:pPr>
            <a:r>
              <a:rPr lang="en" sz="1300"/>
              <a:t>Created Python Flask-Powered API and PostgreSQL DB to pass our AQI data and create JSONified data set in an attempt to build persistent data storage and live functionality for our dashboard</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42"/>
          <p:cNvSpPr txBox="1"/>
          <p:nvPr>
            <p:ph type="title"/>
          </p:nvPr>
        </p:nvSpPr>
        <p:spPr>
          <a:xfrm>
            <a:off x="720000" y="1217250"/>
            <a:ext cx="7704000" cy="2709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LIVE </a:t>
            </a:r>
            <a:endParaRPr/>
          </a:p>
          <a:p>
            <a:pPr indent="0" lvl="0" marL="0" rtl="0" algn="ctr">
              <a:spcBef>
                <a:spcPts val="0"/>
              </a:spcBef>
              <a:spcAft>
                <a:spcPts val="0"/>
              </a:spcAft>
              <a:buNone/>
            </a:pPr>
            <a:r>
              <a:rPr lang="en"/>
              <a:t>DEMO</a:t>
            </a:r>
            <a:endParaRPr/>
          </a:p>
        </p:txBody>
      </p:sp>
      <p:grpSp>
        <p:nvGrpSpPr>
          <p:cNvPr id="1049" name="Google Shape;1049;p42"/>
          <p:cNvGrpSpPr/>
          <p:nvPr/>
        </p:nvGrpSpPr>
        <p:grpSpPr>
          <a:xfrm>
            <a:off x="-1947012" y="1495924"/>
            <a:ext cx="4035096" cy="3324056"/>
            <a:chOff x="88365" y="8640220"/>
            <a:chExt cx="3103920" cy="2556180"/>
          </a:xfrm>
        </p:grpSpPr>
        <p:sp>
          <p:nvSpPr>
            <p:cNvPr id="1050" name="Google Shape;1050;p42"/>
            <p:cNvSpPr/>
            <p:nvPr/>
          </p:nvSpPr>
          <p:spPr>
            <a:xfrm>
              <a:off x="1765665" y="8640880"/>
              <a:ext cx="716040" cy="985500"/>
            </a:xfrm>
            <a:custGeom>
              <a:rect b="b" l="l" r="r" t="t"/>
              <a:pathLst>
                <a:path extrusionOk="0" h="16425" w="11934">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1936605" y="8640220"/>
              <a:ext cx="545100" cy="986160"/>
            </a:xfrm>
            <a:custGeom>
              <a:rect b="b" l="l" r="r" t="t"/>
              <a:pathLst>
                <a:path extrusionOk="0" h="16436" w="9085">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325665" y="10021840"/>
              <a:ext cx="2580360" cy="261540"/>
            </a:xfrm>
            <a:custGeom>
              <a:rect b="b" l="l" r="r" t="t"/>
              <a:pathLst>
                <a:path extrusionOk="0" h="4359" w="43006">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2020425" y="9704740"/>
              <a:ext cx="155580" cy="612120"/>
            </a:xfrm>
            <a:custGeom>
              <a:rect b="b" l="l" r="r" t="t"/>
              <a:pathLst>
                <a:path extrusionOk="0" h="10202" w="2593">
                  <a:moveTo>
                    <a:pt x="257" y="1"/>
                  </a:moveTo>
                  <a:lnTo>
                    <a:pt x="246" y="582"/>
                  </a:lnTo>
                  <a:lnTo>
                    <a:pt x="0" y="10202"/>
                  </a:lnTo>
                  <a:lnTo>
                    <a:pt x="2592" y="10202"/>
                  </a:lnTo>
                  <a:lnTo>
                    <a:pt x="2358" y="1141"/>
                  </a:lnTo>
                  <a:lnTo>
                    <a:pt x="23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2035125" y="9704740"/>
              <a:ext cx="126780" cy="68460"/>
            </a:xfrm>
            <a:custGeom>
              <a:rect b="b" l="l" r="r" t="t"/>
              <a:pathLst>
                <a:path extrusionOk="0" h="1141" w="2113">
                  <a:moveTo>
                    <a:pt x="12" y="1"/>
                  </a:moveTo>
                  <a:lnTo>
                    <a:pt x="1" y="582"/>
                  </a:lnTo>
                  <a:lnTo>
                    <a:pt x="2113" y="1141"/>
                  </a:lnTo>
                  <a:lnTo>
                    <a:pt x="2079"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1994265" y="9686020"/>
              <a:ext cx="208560" cy="47640"/>
            </a:xfrm>
            <a:custGeom>
              <a:rect b="b" l="l" r="r" t="t"/>
              <a:pathLst>
                <a:path extrusionOk="0" h="794" w="3476">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617265" y="9835480"/>
              <a:ext cx="1906680" cy="1314000"/>
            </a:xfrm>
            <a:custGeom>
              <a:rect b="b" l="l" r="r" t="t"/>
              <a:pathLst>
                <a:path extrusionOk="0" h="21900" w="31778">
                  <a:moveTo>
                    <a:pt x="1" y="1"/>
                  </a:moveTo>
                  <a:lnTo>
                    <a:pt x="1" y="21900"/>
                  </a:lnTo>
                  <a:lnTo>
                    <a:pt x="31777" y="21900"/>
                  </a:lnTo>
                  <a:lnTo>
                    <a:pt x="31732" y="1142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1076505" y="10388560"/>
              <a:ext cx="459960" cy="760920"/>
            </a:xfrm>
            <a:custGeom>
              <a:rect b="b" l="l" r="r" t="t"/>
              <a:pathLst>
                <a:path extrusionOk="0" h="12682" w="7666">
                  <a:moveTo>
                    <a:pt x="1" y="0"/>
                  </a:moveTo>
                  <a:lnTo>
                    <a:pt x="1" y="12682"/>
                  </a:lnTo>
                  <a:lnTo>
                    <a:pt x="7665" y="12682"/>
                  </a:lnTo>
                  <a:lnTo>
                    <a:pt x="7665" y="505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1203225" y="10852480"/>
              <a:ext cx="167640" cy="295680"/>
            </a:xfrm>
            <a:custGeom>
              <a:rect b="b" l="l" r="r" t="t"/>
              <a:pathLst>
                <a:path extrusionOk="0" h="4928" w="2794">
                  <a:moveTo>
                    <a:pt x="0" y="0"/>
                  </a:moveTo>
                  <a:lnTo>
                    <a:pt x="0" y="4927"/>
                  </a:lnTo>
                  <a:lnTo>
                    <a:pt x="2793" y="4927"/>
                  </a:lnTo>
                  <a:lnTo>
                    <a:pt x="27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1175745" y="10822960"/>
              <a:ext cx="219240" cy="36960"/>
            </a:xfrm>
            <a:custGeom>
              <a:rect b="b" l="l" r="r" t="t"/>
              <a:pathLst>
                <a:path extrusionOk="0" h="616" w="3654">
                  <a:moveTo>
                    <a:pt x="0" y="1"/>
                  </a:moveTo>
                  <a:lnTo>
                    <a:pt x="0" y="615"/>
                  </a:lnTo>
                  <a:lnTo>
                    <a:pt x="3654" y="615"/>
                  </a:lnTo>
                  <a:lnTo>
                    <a:pt x="36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1137525" y="10554160"/>
              <a:ext cx="118680" cy="27540"/>
            </a:xfrm>
            <a:custGeom>
              <a:rect b="b" l="l" r="r" t="t"/>
              <a:pathLst>
                <a:path extrusionOk="0" h="459" w="1978">
                  <a:moveTo>
                    <a:pt x="0" y="0"/>
                  </a:moveTo>
                  <a:lnTo>
                    <a:pt x="0" y="458"/>
                  </a:lnTo>
                  <a:lnTo>
                    <a:pt x="1978" y="458"/>
                  </a:lnTo>
                  <a:lnTo>
                    <a:pt x="1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1143525" y="10558180"/>
              <a:ext cx="106680" cy="18840"/>
            </a:xfrm>
            <a:custGeom>
              <a:rect b="b" l="l" r="r" t="t"/>
              <a:pathLst>
                <a:path extrusionOk="0" h="314" w="1778">
                  <a:moveTo>
                    <a:pt x="1" y="0"/>
                  </a:moveTo>
                  <a:lnTo>
                    <a:pt x="1" y="313"/>
                  </a:lnTo>
                  <a:lnTo>
                    <a:pt x="1777" y="313"/>
                  </a:lnTo>
                  <a:lnTo>
                    <a:pt x="1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1137525" y="10607800"/>
              <a:ext cx="118680" cy="27540"/>
            </a:xfrm>
            <a:custGeom>
              <a:rect b="b" l="l" r="r" t="t"/>
              <a:pathLst>
                <a:path extrusionOk="0" h="459" w="1978">
                  <a:moveTo>
                    <a:pt x="0" y="0"/>
                  </a:moveTo>
                  <a:lnTo>
                    <a:pt x="0" y="458"/>
                  </a:lnTo>
                  <a:lnTo>
                    <a:pt x="1978" y="458"/>
                  </a:lnTo>
                  <a:lnTo>
                    <a:pt x="1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1143525" y="10611820"/>
              <a:ext cx="106680" cy="18780"/>
            </a:xfrm>
            <a:custGeom>
              <a:rect b="b" l="l" r="r" t="t"/>
              <a:pathLst>
                <a:path extrusionOk="0" h="313" w="1778">
                  <a:moveTo>
                    <a:pt x="1" y="0"/>
                  </a:moveTo>
                  <a:lnTo>
                    <a:pt x="1" y="313"/>
                  </a:lnTo>
                  <a:lnTo>
                    <a:pt x="1777" y="313"/>
                  </a:lnTo>
                  <a:lnTo>
                    <a:pt x="1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a:off x="1137525" y="10661380"/>
              <a:ext cx="118680" cy="27540"/>
            </a:xfrm>
            <a:custGeom>
              <a:rect b="b" l="l" r="r" t="t"/>
              <a:pathLst>
                <a:path extrusionOk="0" h="459" w="1978">
                  <a:moveTo>
                    <a:pt x="0" y="1"/>
                  </a:moveTo>
                  <a:lnTo>
                    <a:pt x="0" y="459"/>
                  </a:lnTo>
                  <a:lnTo>
                    <a:pt x="1978" y="459"/>
                  </a:lnTo>
                  <a:lnTo>
                    <a:pt x="1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1143525" y="10665400"/>
              <a:ext cx="106680" cy="18840"/>
            </a:xfrm>
            <a:custGeom>
              <a:rect b="b" l="l" r="r" t="t"/>
              <a:pathLst>
                <a:path extrusionOk="0" h="314" w="1778">
                  <a:moveTo>
                    <a:pt x="1" y="1"/>
                  </a:moveTo>
                  <a:lnTo>
                    <a:pt x="1" y="314"/>
                  </a:lnTo>
                  <a:lnTo>
                    <a:pt x="1777" y="314"/>
                  </a:lnTo>
                  <a:lnTo>
                    <a:pt x="17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1076505" y="10322200"/>
              <a:ext cx="459960" cy="381480"/>
            </a:xfrm>
            <a:custGeom>
              <a:rect b="b" l="l" r="r" t="t"/>
              <a:pathLst>
                <a:path extrusionOk="0" h="6358" w="7666">
                  <a:moveTo>
                    <a:pt x="1" y="0"/>
                  </a:moveTo>
                  <a:lnTo>
                    <a:pt x="1" y="1252"/>
                  </a:lnTo>
                  <a:lnTo>
                    <a:pt x="7665" y="6358"/>
                  </a:lnTo>
                  <a:lnTo>
                    <a:pt x="7665" y="503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1536405" y="10388560"/>
              <a:ext cx="459240" cy="760920"/>
            </a:xfrm>
            <a:custGeom>
              <a:rect b="b" l="l" r="r" t="t"/>
              <a:pathLst>
                <a:path extrusionOk="0" h="12682" w="7654">
                  <a:moveTo>
                    <a:pt x="0" y="0"/>
                  </a:moveTo>
                  <a:lnTo>
                    <a:pt x="0" y="12682"/>
                  </a:lnTo>
                  <a:lnTo>
                    <a:pt x="7654" y="12682"/>
                  </a:lnTo>
                  <a:lnTo>
                    <a:pt x="7654" y="505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1536405" y="10322200"/>
              <a:ext cx="459240" cy="381480"/>
            </a:xfrm>
            <a:custGeom>
              <a:rect b="b" l="l" r="r" t="t"/>
              <a:pathLst>
                <a:path extrusionOk="0" h="6358" w="7654">
                  <a:moveTo>
                    <a:pt x="0" y="0"/>
                  </a:moveTo>
                  <a:lnTo>
                    <a:pt x="0" y="1252"/>
                  </a:lnTo>
                  <a:lnTo>
                    <a:pt x="7654" y="6358"/>
                  </a:lnTo>
                  <a:lnTo>
                    <a:pt x="7654" y="503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617265" y="10388560"/>
              <a:ext cx="459300" cy="760920"/>
            </a:xfrm>
            <a:custGeom>
              <a:rect b="b" l="l" r="r" t="t"/>
              <a:pathLst>
                <a:path extrusionOk="0" h="12682" w="7655">
                  <a:moveTo>
                    <a:pt x="1" y="0"/>
                  </a:moveTo>
                  <a:lnTo>
                    <a:pt x="1" y="12682"/>
                  </a:lnTo>
                  <a:lnTo>
                    <a:pt x="7655" y="12682"/>
                  </a:lnTo>
                  <a:lnTo>
                    <a:pt x="7655" y="505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617265" y="10322200"/>
              <a:ext cx="459300" cy="381480"/>
            </a:xfrm>
            <a:custGeom>
              <a:rect b="b" l="l" r="r" t="t"/>
              <a:pathLst>
                <a:path extrusionOk="0" h="6358" w="7655">
                  <a:moveTo>
                    <a:pt x="1" y="0"/>
                  </a:moveTo>
                  <a:lnTo>
                    <a:pt x="1" y="1252"/>
                  </a:lnTo>
                  <a:lnTo>
                    <a:pt x="7655" y="6358"/>
                  </a:lnTo>
                  <a:lnTo>
                    <a:pt x="7655" y="503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668925" y="10744540"/>
              <a:ext cx="355380" cy="276240"/>
            </a:xfrm>
            <a:custGeom>
              <a:rect b="b" l="l" r="r" t="t"/>
              <a:pathLst>
                <a:path extrusionOk="0" h="4604" w="5923">
                  <a:moveTo>
                    <a:pt x="0" y="0"/>
                  </a:moveTo>
                  <a:lnTo>
                    <a:pt x="0"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679665" y="10754560"/>
              <a:ext cx="335220" cy="256140"/>
            </a:xfrm>
            <a:custGeom>
              <a:rect b="b" l="l" r="r" t="t"/>
              <a:pathLst>
                <a:path extrusionOk="0" h="4269" w="5587">
                  <a:moveTo>
                    <a:pt x="0" y="1"/>
                  </a:moveTo>
                  <a:lnTo>
                    <a:pt x="0"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679665" y="10754560"/>
              <a:ext cx="335880" cy="256140"/>
            </a:xfrm>
            <a:custGeom>
              <a:rect b="b" l="l" r="r" t="t"/>
              <a:pathLst>
                <a:path extrusionOk="0" h="4269" w="5598">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679665" y="10754560"/>
              <a:ext cx="252120" cy="252120"/>
            </a:xfrm>
            <a:custGeom>
              <a:rect b="b" l="l" r="r" t="t"/>
              <a:pathLst>
                <a:path extrusionOk="0" h="4202" w="4202">
                  <a:moveTo>
                    <a:pt x="2737" y="1"/>
                  </a:moveTo>
                  <a:lnTo>
                    <a:pt x="0" y="2738"/>
                  </a:lnTo>
                  <a:lnTo>
                    <a:pt x="0" y="4202"/>
                  </a:lnTo>
                  <a:lnTo>
                    <a:pt x="2212" y="1979"/>
                  </a:lnTo>
                  <a:lnTo>
                    <a:pt x="420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744645" y="10754560"/>
              <a:ext cx="270900" cy="256140"/>
            </a:xfrm>
            <a:custGeom>
              <a:rect b="b" l="l" r="r" t="t"/>
              <a:pathLst>
                <a:path extrusionOk="0" h="4269" w="4515">
                  <a:moveTo>
                    <a:pt x="4280" y="1"/>
                  </a:moveTo>
                  <a:lnTo>
                    <a:pt x="1" y="4269"/>
                  </a:lnTo>
                  <a:lnTo>
                    <a:pt x="660" y="4269"/>
                  </a:lnTo>
                  <a:lnTo>
                    <a:pt x="4515" y="414"/>
                  </a:lnTo>
                  <a:lnTo>
                    <a:pt x="451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1588665" y="10744540"/>
              <a:ext cx="355380" cy="276240"/>
            </a:xfrm>
            <a:custGeom>
              <a:rect b="b" l="l" r="r" t="t"/>
              <a:pathLst>
                <a:path extrusionOk="0" h="4604" w="5923">
                  <a:moveTo>
                    <a:pt x="1" y="0"/>
                  </a:moveTo>
                  <a:lnTo>
                    <a:pt x="1"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1598745" y="10754560"/>
              <a:ext cx="335220" cy="256140"/>
            </a:xfrm>
            <a:custGeom>
              <a:rect b="b" l="l" r="r" t="t"/>
              <a:pathLst>
                <a:path extrusionOk="0" h="4269" w="5587">
                  <a:moveTo>
                    <a:pt x="0" y="1"/>
                  </a:moveTo>
                  <a:lnTo>
                    <a:pt x="0"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1598085" y="10754560"/>
              <a:ext cx="335880" cy="256140"/>
            </a:xfrm>
            <a:custGeom>
              <a:rect b="b" l="l" r="r" t="t"/>
              <a:pathLst>
                <a:path extrusionOk="0" h="4269" w="5598">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1598085" y="10754560"/>
              <a:ext cx="252120" cy="252120"/>
            </a:xfrm>
            <a:custGeom>
              <a:rect b="b" l="l" r="r" t="t"/>
              <a:pathLst>
                <a:path extrusionOk="0" h="4202" w="4202">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1663065" y="10754560"/>
              <a:ext cx="270900" cy="256140"/>
            </a:xfrm>
            <a:custGeom>
              <a:rect b="b" l="l" r="r" t="t"/>
              <a:pathLst>
                <a:path extrusionOk="0" h="4269" w="4515">
                  <a:moveTo>
                    <a:pt x="4280" y="1"/>
                  </a:moveTo>
                  <a:lnTo>
                    <a:pt x="1" y="4269"/>
                  </a:lnTo>
                  <a:lnTo>
                    <a:pt x="660" y="4269"/>
                  </a:lnTo>
                  <a:lnTo>
                    <a:pt x="4515" y="414"/>
                  </a:lnTo>
                  <a:lnTo>
                    <a:pt x="451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2098185" y="10744540"/>
              <a:ext cx="355320" cy="276240"/>
            </a:xfrm>
            <a:custGeom>
              <a:rect b="b" l="l" r="r" t="t"/>
              <a:pathLst>
                <a:path extrusionOk="0" h="4604" w="5922">
                  <a:moveTo>
                    <a:pt x="0" y="0"/>
                  </a:moveTo>
                  <a:lnTo>
                    <a:pt x="0"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2108205" y="10754560"/>
              <a:ext cx="335280" cy="256140"/>
            </a:xfrm>
            <a:custGeom>
              <a:rect b="b" l="l" r="r" t="t"/>
              <a:pathLst>
                <a:path extrusionOk="0" h="4269" w="5588">
                  <a:moveTo>
                    <a:pt x="1" y="1"/>
                  </a:moveTo>
                  <a:lnTo>
                    <a:pt x="1"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2108205" y="10754560"/>
              <a:ext cx="335940" cy="256140"/>
            </a:xfrm>
            <a:custGeom>
              <a:rect b="b" l="l" r="r" t="t"/>
              <a:pathLst>
                <a:path extrusionOk="0" h="4269" w="5599">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2108205" y="10754560"/>
              <a:ext cx="252120" cy="252120"/>
            </a:xfrm>
            <a:custGeom>
              <a:rect b="b" l="l" r="r" t="t"/>
              <a:pathLst>
                <a:path extrusionOk="0" h="4202" w="4202">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2173245" y="10754560"/>
              <a:ext cx="270900" cy="256140"/>
            </a:xfrm>
            <a:custGeom>
              <a:rect b="b" l="l" r="r" t="t"/>
              <a:pathLst>
                <a:path extrusionOk="0" h="4269" w="4515">
                  <a:moveTo>
                    <a:pt x="4280" y="1"/>
                  </a:moveTo>
                  <a:lnTo>
                    <a:pt x="1" y="4269"/>
                  </a:lnTo>
                  <a:lnTo>
                    <a:pt x="660" y="4269"/>
                  </a:lnTo>
                  <a:lnTo>
                    <a:pt x="4514" y="414"/>
                  </a:lnTo>
                  <a:lnTo>
                    <a:pt x="4514"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616605" y="9723520"/>
              <a:ext cx="1904640" cy="809220"/>
            </a:xfrm>
            <a:custGeom>
              <a:rect b="b" l="l" r="r" t="t"/>
              <a:pathLst>
                <a:path extrusionOk="0" h="13487" w="31744">
                  <a:moveTo>
                    <a:pt x="1" y="1"/>
                  </a:moveTo>
                  <a:lnTo>
                    <a:pt x="1" y="1923"/>
                  </a:lnTo>
                  <a:lnTo>
                    <a:pt x="31743" y="13487"/>
                  </a:lnTo>
                  <a:lnTo>
                    <a:pt x="31743" y="1156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616605" y="9838840"/>
              <a:ext cx="459960" cy="785760"/>
            </a:xfrm>
            <a:custGeom>
              <a:rect b="b" l="l" r="r" t="t"/>
              <a:pathLst>
                <a:path extrusionOk="0" h="13096" w="7666">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1076505" y="10322200"/>
              <a:ext cx="459960" cy="299040"/>
            </a:xfrm>
            <a:custGeom>
              <a:rect b="b" l="l" r="r" t="t"/>
              <a:pathLst>
                <a:path extrusionOk="0" h="4984" w="7666">
                  <a:moveTo>
                    <a:pt x="1" y="0"/>
                  </a:moveTo>
                  <a:lnTo>
                    <a:pt x="7665" y="4983"/>
                  </a:lnTo>
                  <a:lnTo>
                    <a:pt x="7665" y="3408"/>
                  </a:lnTo>
                  <a:lnTo>
                    <a:pt x="1"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1995585" y="10624540"/>
              <a:ext cx="76500" cy="524940"/>
            </a:xfrm>
            <a:custGeom>
              <a:rect b="b" l="l" r="r" t="t"/>
              <a:pathLst>
                <a:path extrusionOk="0" h="8749" w="1275">
                  <a:moveTo>
                    <a:pt x="1" y="0"/>
                  </a:moveTo>
                  <a:lnTo>
                    <a:pt x="1" y="8749"/>
                  </a:lnTo>
                  <a:lnTo>
                    <a:pt x="1274" y="8749"/>
                  </a:lnTo>
                  <a:lnTo>
                    <a:pt x="1"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88365" y="11149420"/>
              <a:ext cx="3103920" cy="46980"/>
            </a:xfrm>
            <a:custGeom>
              <a:rect b="b" l="l" r="r" t="t"/>
              <a:pathLst>
                <a:path extrusionOk="0" h="783" w="51732">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139965" y="10273240"/>
              <a:ext cx="437160" cy="874920"/>
            </a:xfrm>
            <a:custGeom>
              <a:rect b="b" l="l" r="r" t="t"/>
              <a:pathLst>
                <a:path extrusionOk="0" h="14582" w="7286">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103365" y="10545640"/>
              <a:ext cx="509280" cy="67560"/>
            </a:xfrm>
            <a:custGeom>
              <a:rect b="b" l="l" r="r" t="t"/>
              <a:pathLst>
                <a:path extrusionOk="0" h="1126" w="8488">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140625" y="10611100"/>
              <a:ext cx="437160" cy="13800"/>
            </a:xfrm>
            <a:custGeom>
              <a:rect b="b" l="l" r="r" t="t"/>
              <a:pathLst>
                <a:path extrusionOk="0" h="230" w="7286">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103545" y="10966960"/>
              <a:ext cx="509100" cy="67500"/>
            </a:xfrm>
            <a:custGeom>
              <a:rect b="b" l="l" r="r" t="t"/>
              <a:pathLst>
                <a:path extrusionOk="0" h="1125" w="8485">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139965" y="11034160"/>
              <a:ext cx="437160" cy="11400"/>
            </a:xfrm>
            <a:custGeom>
              <a:rect b="b" l="l" r="r" t="t"/>
              <a:pathLst>
                <a:path extrusionOk="0" h="190" w="7286">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140625" y="10284640"/>
              <a:ext cx="437160" cy="864840"/>
            </a:xfrm>
            <a:custGeom>
              <a:rect b="b" l="l" r="r" t="t"/>
              <a:pathLst>
                <a:path extrusionOk="0" h="14414" w="7286">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2657265" y="10273240"/>
              <a:ext cx="437160" cy="874920"/>
            </a:xfrm>
            <a:custGeom>
              <a:rect b="b" l="l" r="r" t="t"/>
              <a:pathLst>
                <a:path extrusionOk="0" h="14582" w="7286">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2620605" y="10545640"/>
              <a:ext cx="509340" cy="67560"/>
            </a:xfrm>
            <a:custGeom>
              <a:rect b="b" l="l" r="r" t="t"/>
              <a:pathLst>
                <a:path extrusionOk="0" h="1126" w="8489">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2657265" y="10611100"/>
              <a:ext cx="437160" cy="13800"/>
            </a:xfrm>
            <a:custGeom>
              <a:rect b="b" l="l" r="r" t="t"/>
              <a:pathLst>
                <a:path extrusionOk="0" h="230" w="7286">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2620845" y="10966960"/>
              <a:ext cx="509100" cy="67500"/>
            </a:xfrm>
            <a:custGeom>
              <a:rect b="b" l="l" r="r" t="t"/>
              <a:pathLst>
                <a:path extrusionOk="0" h="1125" w="8485">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2657265" y="11034160"/>
              <a:ext cx="437160" cy="11400"/>
            </a:xfrm>
            <a:custGeom>
              <a:rect b="b" l="l" r="r" t="t"/>
              <a:pathLst>
                <a:path extrusionOk="0" h="190" w="7286">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2657925" y="10284640"/>
              <a:ext cx="437160" cy="864840"/>
            </a:xfrm>
            <a:custGeom>
              <a:rect b="b" l="l" r="r" t="t"/>
              <a:pathLst>
                <a:path extrusionOk="0" h="14414" w="7286">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1175745" y="10859860"/>
              <a:ext cx="27540" cy="73800"/>
            </a:xfrm>
            <a:custGeom>
              <a:rect b="b" l="l" r="r" t="t"/>
              <a:pathLst>
                <a:path extrusionOk="0" h="1230" w="459">
                  <a:moveTo>
                    <a:pt x="0" y="0"/>
                  </a:moveTo>
                  <a:lnTo>
                    <a:pt x="458" y="1229"/>
                  </a:lnTo>
                  <a:lnTo>
                    <a:pt x="458"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1370805" y="10859860"/>
              <a:ext cx="24840" cy="73800"/>
            </a:xfrm>
            <a:custGeom>
              <a:rect b="b" l="l" r="r" t="t"/>
              <a:pathLst>
                <a:path extrusionOk="0" h="1230" w="414">
                  <a:moveTo>
                    <a:pt x="0" y="0"/>
                  </a:moveTo>
                  <a:lnTo>
                    <a:pt x="0" y="1229"/>
                  </a:lnTo>
                  <a:lnTo>
                    <a:pt x="414"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1203225" y="10859860"/>
              <a:ext cx="167640" cy="73800"/>
            </a:xfrm>
            <a:custGeom>
              <a:rect b="b" l="l" r="r" t="t"/>
              <a:pathLst>
                <a:path extrusionOk="0" h="1230" w="2794">
                  <a:moveTo>
                    <a:pt x="0" y="0"/>
                  </a:moveTo>
                  <a:lnTo>
                    <a:pt x="0" y="1229"/>
                  </a:lnTo>
                  <a:lnTo>
                    <a:pt x="2793" y="1229"/>
                  </a:lnTo>
                  <a:lnTo>
                    <a:pt x="2793"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2168565" y="10023220"/>
              <a:ext cx="18180" cy="46980"/>
            </a:xfrm>
            <a:custGeom>
              <a:rect b="b" l="l" r="r" t="t"/>
              <a:pathLst>
                <a:path extrusionOk="0" h="783" w="303">
                  <a:moveTo>
                    <a:pt x="0" y="0"/>
                  </a:moveTo>
                  <a:lnTo>
                    <a:pt x="12" y="782"/>
                  </a:lnTo>
                  <a:lnTo>
                    <a:pt x="302" y="782"/>
                  </a:lnTo>
                  <a:lnTo>
                    <a:pt x="23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318285" y="10106980"/>
              <a:ext cx="83220" cy="13500"/>
            </a:xfrm>
            <a:custGeom>
              <a:rect b="b" l="l" r="r" t="t"/>
              <a:pathLst>
                <a:path extrusionOk="0" h="225" w="1387">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432285" y="10006420"/>
              <a:ext cx="14100" cy="82560"/>
            </a:xfrm>
            <a:custGeom>
              <a:rect b="b" l="l" r="r" t="t"/>
              <a:pathLst>
                <a:path extrusionOk="0" h="1376" w="235">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2788665" y="10005100"/>
              <a:ext cx="13440" cy="83160"/>
            </a:xfrm>
            <a:custGeom>
              <a:rect b="b" l="l" r="r" t="t"/>
              <a:pathLst>
                <a:path extrusionOk="0" h="1386" w="224">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2833545" y="10112380"/>
              <a:ext cx="83220" cy="13440"/>
            </a:xfrm>
            <a:custGeom>
              <a:rect b="b" l="l" r="r" t="t"/>
              <a:pathLst>
                <a:path extrusionOk="0" h="224" w="1387">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42"/>
          <p:cNvGrpSpPr/>
          <p:nvPr/>
        </p:nvGrpSpPr>
        <p:grpSpPr>
          <a:xfrm>
            <a:off x="6536191" y="4816560"/>
            <a:ext cx="3887543" cy="574993"/>
            <a:chOff x="6312266" y="4816560"/>
            <a:chExt cx="3887543" cy="574993"/>
          </a:xfrm>
        </p:grpSpPr>
        <p:sp>
          <p:nvSpPr>
            <p:cNvPr id="1112" name="Google Shape;1112;p42"/>
            <p:cNvSpPr/>
            <p:nvPr/>
          </p:nvSpPr>
          <p:spPr>
            <a:xfrm>
              <a:off x="6602925" y="5161150"/>
              <a:ext cx="3305862" cy="230403"/>
            </a:xfrm>
            <a:custGeom>
              <a:rect b="b" l="l" r="r" t="t"/>
              <a:pathLst>
                <a:path extrusionOk="0" h="3967" w="56402">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6486800" y="5038450"/>
              <a:ext cx="3538022" cy="232749"/>
            </a:xfrm>
            <a:custGeom>
              <a:rect b="b" l="l" r="r" t="t"/>
              <a:pathLst>
                <a:path extrusionOk="0" h="4973" w="60749">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6312266" y="4816560"/>
              <a:ext cx="3887543" cy="327605"/>
            </a:xfrm>
            <a:custGeom>
              <a:rect b="b" l="l" r="r" t="t"/>
              <a:pathLst>
                <a:path extrusionOk="0" h="5532" w="65643">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42"/>
          <p:cNvSpPr/>
          <p:nvPr/>
        </p:nvSpPr>
        <p:spPr>
          <a:xfrm>
            <a:off x="7957254" y="1683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1326302" y="3875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40611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42"/>
          <p:cNvGrpSpPr/>
          <p:nvPr/>
        </p:nvGrpSpPr>
        <p:grpSpPr>
          <a:xfrm>
            <a:off x="6288352" y="3104310"/>
            <a:ext cx="3566238" cy="1715670"/>
            <a:chOff x="8322645" y="9834160"/>
            <a:chExt cx="2743260" cy="1319340"/>
          </a:xfrm>
        </p:grpSpPr>
        <p:sp>
          <p:nvSpPr>
            <p:cNvPr id="1119" name="Google Shape;1119;p42"/>
            <p:cNvSpPr/>
            <p:nvPr/>
          </p:nvSpPr>
          <p:spPr>
            <a:xfrm>
              <a:off x="8322645" y="10904740"/>
              <a:ext cx="2078940" cy="248760"/>
            </a:xfrm>
            <a:custGeom>
              <a:rect b="b" l="l" r="r" t="t"/>
              <a:pathLst>
                <a:path extrusionOk="0" h="4146" w="34649">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9760605" y="10631920"/>
              <a:ext cx="448560" cy="313800"/>
            </a:xfrm>
            <a:custGeom>
              <a:rect b="b" l="l" r="r" t="t"/>
              <a:pathLst>
                <a:path extrusionOk="0" h="5230" w="7476">
                  <a:moveTo>
                    <a:pt x="1" y="0"/>
                  </a:moveTo>
                  <a:lnTo>
                    <a:pt x="1" y="928"/>
                  </a:lnTo>
                  <a:lnTo>
                    <a:pt x="1733" y="939"/>
                  </a:lnTo>
                  <a:lnTo>
                    <a:pt x="1733" y="5229"/>
                  </a:lnTo>
                  <a:lnTo>
                    <a:pt x="7476" y="5229"/>
                  </a:lnTo>
                  <a:lnTo>
                    <a:pt x="7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10207785" y="10497160"/>
              <a:ext cx="146880" cy="448560"/>
            </a:xfrm>
            <a:custGeom>
              <a:rect b="b" l="l" r="r" t="t"/>
              <a:pathLst>
                <a:path extrusionOk="0" h="7476" w="2448">
                  <a:moveTo>
                    <a:pt x="0" y="0"/>
                  </a:moveTo>
                  <a:lnTo>
                    <a:pt x="0" y="7475"/>
                  </a:lnTo>
                  <a:lnTo>
                    <a:pt x="2447" y="7475"/>
                  </a:lnTo>
                  <a:lnTo>
                    <a:pt x="2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10207125" y="10497820"/>
              <a:ext cx="147540" cy="71820"/>
            </a:xfrm>
            <a:custGeom>
              <a:rect b="b" l="l" r="r" t="t"/>
              <a:pathLst>
                <a:path extrusionOk="0" h="1197" w="2459">
                  <a:moveTo>
                    <a:pt x="0" y="1"/>
                  </a:moveTo>
                  <a:lnTo>
                    <a:pt x="0" y="1196"/>
                  </a:lnTo>
                  <a:lnTo>
                    <a:pt x="2458" y="1196"/>
                  </a:lnTo>
                  <a:lnTo>
                    <a:pt x="2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10206405" y="9834160"/>
              <a:ext cx="859500" cy="636900"/>
            </a:xfrm>
            <a:custGeom>
              <a:rect b="b" l="l" r="r" t="t"/>
              <a:pathLst>
                <a:path extrusionOk="0" h="10615" w="14325">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10249305" y="9956140"/>
              <a:ext cx="816600" cy="514920"/>
            </a:xfrm>
            <a:custGeom>
              <a:rect b="b" l="l" r="r" t="t"/>
              <a:pathLst>
                <a:path extrusionOk="0" h="8582" w="1361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9864525" y="10687540"/>
              <a:ext cx="202500" cy="67800"/>
            </a:xfrm>
            <a:custGeom>
              <a:rect b="b" l="l" r="r" t="t"/>
              <a:pathLst>
                <a:path extrusionOk="0" h="1130" w="3375">
                  <a:moveTo>
                    <a:pt x="1" y="1"/>
                  </a:moveTo>
                  <a:lnTo>
                    <a:pt x="1" y="1129"/>
                  </a:lnTo>
                  <a:lnTo>
                    <a:pt x="3375" y="1129"/>
                  </a:lnTo>
                  <a:lnTo>
                    <a:pt x="3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8459385" y="11006620"/>
              <a:ext cx="1942200" cy="146880"/>
            </a:xfrm>
            <a:custGeom>
              <a:rect b="b" l="l" r="r" t="t"/>
              <a:pathLst>
                <a:path extrusionOk="0" h="2448" w="32370">
                  <a:moveTo>
                    <a:pt x="1" y="1"/>
                  </a:moveTo>
                  <a:lnTo>
                    <a:pt x="1409" y="1051"/>
                  </a:lnTo>
                  <a:lnTo>
                    <a:pt x="3264" y="2448"/>
                  </a:lnTo>
                  <a:lnTo>
                    <a:pt x="32369" y="2448"/>
                  </a:lnTo>
                  <a:lnTo>
                    <a:pt x="32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8543865" y="11069680"/>
              <a:ext cx="1857720" cy="83820"/>
            </a:xfrm>
            <a:custGeom>
              <a:rect b="b" l="l" r="r" t="t"/>
              <a:pathLst>
                <a:path extrusionOk="0" h="1397" w="30962">
                  <a:moveTo>
                    <a:pt x="1" y="0"/>
                  </a:moveTo>
                  <a:lnTo>
                    <a:pt x="1856" y="1397"/>
                  </a:lnTo>
                  <a:lnTo>
                    <a:pt x="30961" y="1397"/>
                  </a:lnTo>
                  <a:lnTo>
                    <a:pt x="309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8643765" y="10979140"/>
              <a:ext cx="67080" cy="67140"/>
            </a:xfrm>
            <a:custGeom>
              <a:rect b="b" l="l" r="r" t="t"/>
              <a:pathLst>
                <a:path extrusionOk="0" h="1119" w="1118">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2"/>
          <p:cNvGrpSpPr/>
          <p:nvPr/>
        </p:nvGrpSpPr>
        <p:grpSpPr>
          <a:xfrm>
            <a:off x="7207968" y="3916728"/>
            <a:ext cx="217079" cy="316359"/>
            <a:chOff x="8873575" y="4119500"/>
            <a:chExt cx="228000" cy="337450"/>
          </a:xfrm>
        </p:grpSpPr>
        <p:sp>
          <p:nvSpPr>
            <p:cNvPr id="1130" name="Google Shape;1130;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2"/>
          <p:cNvGrpSpPr/>
          <p:nvPr/>
        </p:nvGrpSpPr>
        <p:grpSpPr>
          <a:xfrm>
            <a:off x="7437993" y="3916728"/>
            <a:ext cx="217079" cy="316359"/>
            <a:chOff x="8873575" y="4119500"/>
            <a:chExt cx="228000" cy="337450"/>
          </a:xfrm>
        </p:grpSpPr>
        <p:sp>
          <p:nvSpPr>
            <p:cNvPr id="1148" name="Google Shape;1148;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42"/>
          <p:cNvGrpSpPr/>
          <p:nvPr/>
        </p:nvGrpSpPr>
        <p:grpSpPr>
          <a:xfrm>
            <a:off x="7668125" y="3916728"/>
            <a:ext cx="217079" cy="316359"/>
            <a:chOff x="8873575" y="4119500"/>
            <a:chExt cx="228000" cy="337450"/>
          </a:xfrm>
        </p:grpSpPr>
        <p:sp>
          <p:nvSpPr>
            <p:cNvPr id="1166" name="Google Shape;1166;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42"/>
          <p:cNvGrpSpPr/>
          <p:nvPr/>
        </p:nvGrpSpPr>
        <p:grpSpPr>
          <a:xfrm>
            <a:off x="7091734" y="4232965"/>
            <a:ext cx="217079" cy="316359"/>
            <a:chOff x="8873575" y="4119500"/>
            <a:chExt cx="228000" cy="337450"/>
          </a:xfrm>
        </p:grpSpPr>
        <p:sp>
          <p:nvSpPr>
            <p:cNvPr id="1184" name="Google Shape;1184;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42"/>
          <p:cNvGrpSpPr/>
          <p:nvPr/>
        </p:nvGrpSpPr>
        <p:grpSpPr>
          <a:xfrm>
            <a:off x="7318257" y="4232965"/>
            <a:ext cx="217079" cy="316359"/>
            <a:chOff x="8873575" y="4119500"/>
            <a:chExt cx="228000" cy="337450"/>
          </a:xfrm>
        </p:grpSpPr>
        <p:sp>
          <p:nvSpPr>
            <p:cNvPr id="1202" name="Google Shape;1202;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2"/>
          <p:cNvGrpSpPr/>
          <p:nvPr/>
        </p:nvGrpSpPr>
        <p:grpSpPr>
          <a:xfrm>
            <a:off x="7532891" y="4232965"/>
            <a:ext cx="217079" cy="316359"/>
            <a:chOff x="8873575" y="4119500"/>
            <a:chExt cx="228000" cy="337450"/>
          </a:xfrm>
        </p:grpSpPr>
        <p:sp>
          <p:nvSpPr>
            <p:cNvPr id="1220" name="Google Shape;1220;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42"/>
          <p:cNvGrpSpPr/>
          <p:nvPr/>
        </p:nvGrpSpPr>
        <p:grpSpPr>
          <a:xfrm>
            <a:off x="7771303" y="4232965"/>
            <a:ext cx="217079" cy="316359"/>
            <a:chOff x="8873575" y="4119500"/>
            <a:chExt cx="228000" cy="337450"/>
          </a:xfrm>
        </p:grpSpPr>
        <p:sp>
          <p:nvSpPr>
            <p:cNvPr id="1238" name="Google Shape;1238;p42"/>
            <p:cNvSpPr/>
            <p:nvPr/>
          </p:nvSpPr>
          <p:spPr>
            <a:xfrm>
              <a:off x="8873575" y="4449100"/>
              <a:ext cx="228000" cy="7850"/>
            </a:xfrm>
            <a:custGeom>
              <a:rect b="b" l="l" r="r" t="t"/>
              <a:pathLst>
                <a:path extrusionOk="0" h="157" w="456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8873575" y="4445750"/>
              <a:ext cx="228000" cy="6750"/>
            </a:xfrm>
            <a:custGeom>
              <a:rect b="b" l="l" r="r" t="t"/>
              <a:pathLst>
                <a:path extrusionOk="0" h="135" w="456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8885325" y="4122300"/>
              <a:ext cx="203950" cy="327950"/>
            </a:xfrm>
            <a:custGeom>
              <a:rect b="b" l="l" r="r" t="t"/>
              <a:pathLst>
                <a:path extrusionOk="0" h="6559" w="4079">
                  <a:moveTo>
                    <a:pt x="1" y="0"/>
                  </a:moveTo>
                  <a:lnTo>
                    <a:pt x="1" y="6559"/>
                  </a:lnTo>
                  <a:lnTo>
                    <a:pt x="4079" y="6559"/>
                  </a:lnTo>
                  <a:lnTo>
                    <a:pt x="4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8885875" y="4126200"/>
              <a:ext cx="203950" cy="8400"/>
            </a:xfrm>
            <a:custGeom>
              <a:rect b="b" l="l" r="r" t="t"/>
              <a:pathLst>
                <a:path extrusionOk="0" h="168" w="4079">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8933375" y="4231800"/>
              <a:ext cx="109000" cy="108950"/>
            </a:xfrm>
            <a:custGeom>
              <a:rect b="b" l="l" r="r" t="t"/>
              <a:pathLst>
                <a:path extrusionOk="0" h="2179" w="218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8873575" y="4122850"/>
              <a:ext cx="228000" cy="7850"/>
            </a:xfrm>
            <a:custGeom>
              <a:rect b="b" l="l" r="r" t="t"/>
              <a:pathLst>
                <a:path extrusionOk="0" h="157" w="456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8873575" y="4119500"/>
              <a:ext cx="228000" cy="6750"/>
            </a:xfrm>
            <a:custGeom>
              <a:rect b="b" l="l" r="r" t="t"/>
              <a:pathLst>
                <a:path extrusionOk="0" h="135" w="456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8885875" y="4192650"/>
              <a:ext cx="203950" cy="3400"/>
            </a:xfrm>
            <a:custGeom>
              <a:rect b="b" l="l" r="r" t="t"/>
              <a:pathLst>
                <a:path extrusionOk="0" h="68" w="4079">
                  <a:moveTo>
                    <a:pt x="1" y="1"/>
                  </a:moveTo>
                  <a:lnTo>
                    <a:pt x="1" y="68"/>
                  </a:lnTo>
                  <a:lnTo>
                    <a:pt x="4079" y="68"/>
                  </a:lnTo>
                  <a:lnTo>
                    <a:pt x="407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8885875" y="4372000"/>
              <a:ext cx="203950" cy="3950"/>
            </a:xfrm>
            <a:custGeom>
              <a:rect b="b" l="l" r="r" t="t"/>
              <a:pathLst>
                <a:path extrusionOk="0" h="79" w="4079">
                  <a:moveTo>
                    <a:pt x="1" y="0"/>
                  </a:moveTo>
                  <a:lnTo>
                    <a:pt x="1" y="79"/>
                  </a:lnTo>
                  <a:lnTo>
                    <a:pt x="4079" y="79"/>
                  </a:lnTo>
                  <a:lnTo>
                    <a:pt x="407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8938975" y="4237850"/>
              <a:ext cx="97800" cy="92300"/>
            </a:xfrm>
            <a:custGeom>
              <a:rect b="b" l="l" r="r" t="t"/>
              <a:pathLst>
                <a:path extrusionOk="0" h="1846" w="1956">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8885875" y="4392100"/>
              <a:ext cx="203950" cy="3950"/>
            </a:xfrm>
            <a:custGeom>
              <a:rect b="b" l="l" r="r" t="t"/>
              <a:pathLst>
                <a:path extrusionOk="0" h="79" w="4079">
                  <a:moveTo>
                    <a:pt x="1" y="1"/>
                  </a:moveTo>
                  <a:lnTo>
                    <a:pt x="1" y="79"/>
                  </a:lnTo>
                  <a:lnTo>
                    <a:pt x="4079" y="79"/>
                  </a:lnTo>
                  <a:lnTo>
                    <a:pt x="407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8885875" y="4212800"/>
              <a:ext cx="203950" cy="3950"/>
            </a:xfrm>
            <a:custGeom>
              <a:rect b="b" l="l" r="r" t="t"/>
              <a:pathLst>
                <a:path extrusionOk="0" h="79" w="4079">
                  <a:moveTo>
                    <a:pt x="1" y="0"/>
                  </a:moveTo>
                  <a:lnTo>
                    <a:pt x="1" y="78"/>
                  </a:lnTo>
                  <a:lnTo>
                    <a:pt x="4079" y="78"/>
                  </a:lnTo>
                  <a:lnTo>
                    <a:pt x="4079"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8874725" y="4196600"/>
              <a:ext cx="225150" cy="16800"/>
            </a:xfrm>
            <a:custGeom>
              <a:rect b="b" l="l" r="r" t="t"/>
              <a:pathLst>
                <a:path extrusionOk="0" h="336" w="4503">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8874725" y="4375900"/>
              <a:ext cx="225150" cy="16250"/>
            </a:xfrm>
            <a:custGeom>
              <a:rect b="b" l="l" r="r" t="t"/>
              <a:pathLst>
                <a:path extrusionOk="0" h="325" w="4503">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8898175" y="4139600"/>
              <a:ext cx="44200" cy="298350"/>
            </a:xfrm>
            <a:custGeom>
              <a:rect b="b" l="l" r="r" t="t"/>
              <a:pathLst>
                <a:path extrusionOk="0" h="5967" w="884">
                  <a:moveTo>
                    <a:pt x="1" y="0"/>
                  </a:moveTo>
                  <a:lnTo>
                    <a:pt x="1" y="5967"/>
                  </a:lnTo>
                  <a:lnTo>
                    <a:pt x="883" y="5967"/>
                  </a:lnTo>
                  <a:lnTo>
                    <a:pt x="883"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9021625" y="4139600"/>
              <a:ext cx="37500" cy="298350"/>
            </a:xfrm>
            <a:custGeom>
              <a:rect b="b" l="l" r="r" t="t"/>
              <a:pathLst>
                <a:path extrusionOk="0" h="5967" w="750">
                  <a:moveTo>
                    <a:pt x="1" y="0"/>
                  </a:moveTo>
                  <a:lnTo>
                    <a:pt x="1" y="5967"/>
                  </a:lnTo>
                  <a:lnTo>
                    <a:pt x="749" y="5967"/>
                  </a:lnTo>
                  <a:lnTo>
                    <a:pt x="749"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9066325" y="4139600"/>
              <a:ext cx="12900" cy="298350"/>
            </a:xfrm>
            <a:custGeom>
              <a:rect b="b" l="l" r="r" t="t"/>
              <a:pathLst>
                <a:path extrusionOk="0" h="5967" w="258">
                  <a:moveTo>
                    <a:pt x="1" y="0"/>
                  </a:moveTo>
                  <a:lnTo>
                    <a:pt x="1" y="5967"/>
                  </a:lnTo>
                  <a:lnTo>
                    <a:pt x="258" y="5967"/>
                  </a:lnTo>
                  <a:lnTo>
                    <a:pt x="258"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grpSp>
        <p:nvGrpSpPr>
          <p:cNvPr id="1259" name="Google Shape;1259;p43"/>
          <p:cNvGrpSpPr/>
          <p:nvPr/>
        </p:nvGrpSpPr>
        <p:grpSpPr>
          <a:xfrm>
            <a:off x="719988" y="1495924"/>
            <a:ext cx="4035096" cy="3324056"/>
            <a:chOff x="88365" y="8640220"/>
            <a:chExt cx="3103920" cy="2556180"/>
          </a:xfrm>
        </p:grpSpPr>
        <p:sp>
          <p:nvSpPr>
            <p:cNvPr id="1260" name="Google Shape;1260;p43"/>
            <p:cNvSpPr/>
            <p:nvPr/>
          </p:nvSpPr>
          <p:spPr>
            <a:xfrm>
              <a:off x="1765665" y="8640880"/>
              <a:ext cx="716040" cy="985500"/>
            </a:xfrm>
            <a:custGeom>
              <a:rect b="b" l="l" r="r" t="t"/>
              <a:pathLst>
                <a:path extrusionOk="0" h="16425" w="11934">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3"/>
            <p:cNvSpPr/>
            <p:nvPr/>
          </p:nvSpPr>
          <p:spPr>
            <a:xfrm>
              <a:off x="1936605" y="8640220"/>
              <a:ext cx="545100" cy="986160"/>
            </a:xfrm>
            <a:custGeom>
              <a:rect b="b" l="l" r="r" t="t"/>
              <a:pathLst>
                <a:path extrusionOk="0" h="16436" w="9085">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325665" y="10021840"/>
              <a:ext cx="2580360" cy="261540"/>
            </a:xfrm>
            <a:custGeom>
              <a:rect b="b" l="l" r="r" t="t"/>
              <a:pathLst>
                <a:path extrusionOk="0" h="4359" w="43006">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020425" y="9704740"/>
              <a:ext cx="155580" cy="612120"/>
            </a:xfrm>
            <a:custGeom>
              <a:rect b="b" l="l" r="r" t="t"/>
              <a:pathLst>
                <a:path extrusionOk="0" h="10202" w="2593">
                  <a:moveTo>
                    <a:pt x="257" y="1"/>
                  </a:moveTo>
                  <a:lnTo>
                    <a:pt x="246" y="582"/>
                  </a:lnTo>
                  <a:lnTo>
                    <a:pt x="0" y="10202"/>
                  </a:lnTo>
                  <a:lnTo>
                    <a:pt x="2592" y="10202"/>
                  </a:lnTo>
                  <a:lnTo>
                    <a:pt x="2358" y="1141"/>
                  </a:lnTo>
                  <a:lnTo>
                    <a:pt x="23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035125" y="9704740"/>
              <a:ext cx="126780" cy="68460"/>
            </a:xfrm>
            <a:custGeom>
              <a:rect b="b" l="l" r="r" t="t"/>
              <a:pathLst>
                <a:path extrusionOk="0" h="1141" w="2113">
                  <a:moveTo>
                    <a:pt x="12" y="1"/>
                  </a:moveTo>
                  <a:lnTo>
                    <a:pt x="1" y="582"/>
                  </a:lnTo>
                  <a:lnTo>
                    <a:pt x="2113" y="1141"/>
                  </a:lnTo>
                  <a:lnTo>
                    <a:pt x="2079"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1994265" y="9686020"/>
              <a:ext cx="208560" cy="47640"/>
            </a:xfrm>
            <a:custGeom>
              <a:rect b="b" l="l" r="r" t="t"/>
              <a:pathLst>
                <a:path extrusionOk="0" h="794" w="3476">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617265" y="9835480"/>
              <a:ext cx="1906680" cy="1314000"/>
            </a:xfrm>
            <a:custGeom>
              <a:rect b="b" l="l" r="r" t="t"/>
              <a:pathLst>
                <a:path extrusionOk="0" h="21900" w="31778">
                  <a:moveTo>
                    <a:pt x="1" y="1"/>
                  </a:moveTo>
                  <a:lnTo>
                    <a:pt x="1" y="21900"/>
                  </a:lnTo>
                  <a:lnTo>
                    <a:pt x="31777" y="21900"/>
                  </a:lnTo>
                  <a:lnTo>
                    <a:pt x="31732" y="1142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1076505" y="10388560"/>
              <a:ext cx="459960" cy="760920"/>
            </a:xfrm>
            <a:custGeom>
              <a:rect b="b" l="l" r="r" t="t"/>
              <a:pathLst>
                <a:path extrusionOk="0" h="12682" w="7666">
                  <a:moveTo>
                    <a:pt x="1" y="0"/>
                  </a:moveTo>
                  <a:lnTo>
                    <a:pt x="1" y="12682"/>
                  </a:lnTo>
                  <a:lnTo>
                    <a:pt x="7665" y="12682"/>
                  </a:lnTo>
                  <a:lnTo>
                    <a:pt x="7665" y="505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1203225" y="10852480"/>
              <a:ext cx="167640" cy="295680"/>
            </a:xfrm>
            <a:custGeom>
              <a:rect b="b" l="l" r="r" t="t"/>
              <a:pathLst>
                <a:path extrusionOk="0" h="4928" w="2794">
                  <a:moveTo>
                    <a:pt x="0" y="0"/>
                  </a:moveTo>
                  <a:lnTo>
                    <a:pt x="0" y="4927"/>
                  </a:lnTo>
                  <a:lnTo>
                    <a:pt x="2793" y="4927"/>
                  </a:lnTo>
                  <a:lnTo>
                    <a:pt x="27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1175745" y="10822960"/>
              <a:ext cx="219240" cy="36960"/>
            </a:xfrm>
            <a:custGeom>
              <a:rect b="b" l="l" r="r" t="t"/>
              <a:pathLst>
                <a:path extrusionOk="0" h="616" w="3654">
                  <a:moveTo>
                    <a:pt x="0" y="1"/>
                  </a:moveTo>
                  <a:lnTo>
                    <a:pt x="0" y="615"/>
                  </a:lnTo>
                  <a:lnTo>
                    <a:pt x="3654" y="615"/>
                  </a:lnTo>
                  <a:lnTo>
                    <a:pt x="36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1137525" y="10554160"/>
              <a:ext cx="118680" cy="27540"/>
            </a:xfrm>
            <a:custGeom>
              <a:rect b="b" l="l" r="r" t="t"/>
              <a:pathLst>
                <a:path extrusionOk="0" h="459" w="1978">
                  <a:moveTo>
                    <a:pt x="0" y="0"/>
                  </a:moveTo>
                  <a:lnTo>
                    <a:pt x="0" y="458"/>
                  </a:lnTo>
                  <a:lnTo>
                    <a:pt x="1978" y="458"/>
                  </a:lnTo>
                  <a:lnTo>
                    <a:pt x="1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1143525" y="10558180"/>
              <a:ext cx="106680" cy="18840"/>
            </a:xfrm>
            <a:custGeom>
              <a:rect b="b" l="l" r="r" t="t"/>
              <a:pathLst>
                <a:path extrusionOk="0" h="314" w="1778">
                  <a:moveTo>
                    <a:pt x="1" y="0"/>
                  </a:moveTo>
                  <a:lnTo>
                    <a:pt x="1" y="313"/>
                  </a:lnTo>
                  <a:lnTo>
                    <a:pt x="1777" y="313"/>
                  </a:lnTo>
                  <a:lnTo>
                    <a:pt x="1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1137525" y="10607800"/>
              <a:ext cx="118680" cy="27540"/>
            </a:xfrm>
            <a:custGeom>
              <a:rect b="b" l="l" r="r" t="t"/>
              <a:pathLst>
                <a:path extrusionOk="0" h="459" w="1978">
                  <a:moveTo>
                    <a:pt x="0" y="0"/>
                  </a:moveTo>
                  <a:lnTo>
                    <a:pt x="0" y="458"/>
                  </a:lnTo>
                  <a:lnTo>
                    <a:pt x="1978" y="458"/>
                  </a:lnTo>
                  <a:lnTo>
                    <a:pt x="1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1143525" y="10611820"/>
              <a:ext cx="106680" cy="18780"/>
            </a:xfrm>
            <a:custGeom>
              <a:rect b="b" l="l" r="r" t="t"/>
              <a:pathLst>
                <a:path extrusionOk="0" h="313" w="1778">
                  <a:moveTo>
                    <a:pt x="1" y="0"/>
                  </a:moveTo>
                  <a:lnTo>
                    <a:pt x="1" y="313"/>
                  </a:lnTo>
                  <a:lnTo>
                    <a:pt x="1777" y="313"/>
                  </a:lnTo>
                  <a:lnTo>
                    <a:pt x="1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1137525" y="10661380"/>
              <a:ext cx="118680" cy="27540"/>
            </a:xfrm>
            <a:custGeom>
              <a:rect b="b" l="l" r="r" t="t"/>
              <a:pathLst>
                <a:path extrusionOk="0" h="459" w="1978">
                  <a:moveTo>
                    <a:pt x="0" y="1"/>
                  </a:moveTo>
                  <a:lnTo>
                    <a:pt x="0" y="459"/>
                  </a:lnTo>
                  <a:lnTo>
                    <a:pt x="1978" y="459"/>
                  </a:lnTo>
                  <a:lnTo>
                    <a:pt x="1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1143525" y="10665400"/>
              <a:ext cx="106680" cy="18840"/>
            </a:xfrm>
            <a:custGeom>
              <a:rect b="b" l="l" r="r" t="t"/>
              <a:pathLst>
                <a:path extrusionOk="0" h="314" w="1778">
                  <a:moveTo>
                    <a:pt x="1" y="1"/>
                  </a:moveTo>
                  <a:lnTo>
                    <a:pt x="1" y="314"/>
                  </a:lnTo>
                  <a:lnTo>
                    <a:pt x="1777" y="314"/>
                  </a:lnTo>
                  <a:lnTo>
                    <a:pt x="17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1076505" y="10322200"/>
              <a:ext cx="459960" cy="381480"/>
            </a:xfrm>
            <a:custGeom>
              <a:rect b="b" l="l" r="r" t="t"/>
              <a:pathLst>
                <a:path extrusionOk="0" h="6358" w="7666">
                  <a:moveTo>
                    <a:pt x="1" y="0"/>
                  </a:moveTo>
                  <a:lnTo>
                    <a:pt x="1" y="1252"/>
                  </a:lnTo>
                  <a:lnTo>
                    <a:pt x="7665" y="6358"/>
                  </a:lnTo>
                  <a:lnTo>
                    <a:pt x="7665" y="503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1536405" y="10388560"/>
              <a:ext cx="459240" cy="760920"/>
            </a:xfrm>
            <a:custGeom>
              <a:rect b="b" l="l" r="r" t="t"/>
              <a:pathLst>
                <a:path extrusionOk="0" h="12682" w="7654">
                  <a:moveTo>
                    <a:pt x="0" y="0"/>
                  </a:moveTo>
                  <a:lnTo>
                    <a:pt x="0" y="12682"/>
                  </a:lnTo>
                  <a:lnTo>
                    <a:pt x="7654" y="12682"/>
                  </a:lnTo>
                  <a:lnTo>
                    <a:pt x="7654" y="505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1536405" y="10322200"/>
              <a:ext cx="459240" cy="381480"/>
            </a:xfrm>
            <a:custGeom>
              <a:rect b="b" l="l" r="r" t="t"/>
              <a:pathLst>
                <a:path extrusionOk="0" h="6358" w="7654">
                  <a:moveTo>
                    <a:pt x="0" y="0"/>
                  </a:moveTo>
                  <a:lnTo>
                    <a:pt x="0" y="1252"/>
                  </a:lnTo>
                  <a:lnTo>
                    <a:pt x="7654" y="6358"/>
                  </a:lnTo>
                  <a:lnTo>
                    <a:pt x="7654" y="503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617265" y="10388560"/>
              <a:ext cx="459300" cy="760920"/>
            </a:xfrm>
            <a:custGeom>
              <a:rect b="b" l="l" r="r" t="t"/>
              <a:pathLst>
                <a:path extrusionOk="0" h="12682" w="7655">
                  <a:moveTo>
                    <a:pt x="1" y="0"/>
                  </a:moveTo>
                  <a:lnTo>
                    <a:pt x="1" y="12682"/>
                  </a:lnTo>
                  <a:lnTo>
                    <a:pt x="7655" y="12682"/>
                  </a:lnTo>
                  <a:lnTo>
                    <a:pt x="7655" y="505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617265" y="10322200"/>
              <a:ext cx="459300" cy="381480"/>
            </a:xfrm>
            <a:custGeom>
              <a:rect b="b" l="l" r="r" t="t"/>
              <a:pathLst>
                <a:path extrusionOk="0" h="6358" w="7655">
                  <a:moveTo>
                    <a:pt x="1" y="0"/>
                  </a:moveTo>
                  <a:lnTo>
                    <a:pt x="1" y="1252"/>
                  </a:lnTo>
                  <a:lnTo>
                    <a:pt x="7655" y="6358"/>
                  </a:lnTo>
                  <a:lnTo>
                    <a:pt x="7655" y="503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668925" y="10744540"/>
              <a:ext cx="355380" cy="276240"/>
            </a:xfrm>
            <a:custGeom>
              <a:rect b="b" l="l" r="r" t="t"/>
              <a:pathLst>
                <a:path extrusionOk="0" h="4604" w="5923">
                  <a:moveTo>
                    <a:pt x="0" y="0"/>
                  </a:moveTo>
                  <a:lnTo>
                    <a:pt x="0"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679665" y="10754560"/>
              <a:ext cx="335220" cy="256140"/>
            </a:xfrm>
            <a:custGeom>
              <a:rect b="b" l="l" r="r" t="t"/>
              <a:pathLst>
                <a:path extrusionOk="0" h="4269" w="5587">
                  <a:moveTo>
                    <a:pt x="0" y="1"/>
                  </a:moveTo>
                  <a:lnTo>
                    <a:pt x="0"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679665" y="10754560"/>
              <a:ext cx="335880" cy="256140"/>
            </a:xfrm>
            <a:custGeom>
              <a:rect b="b" l="l" r="r" t="t"/>
              <a:pathLst>
                <a:path extrusionOk="0" h="4269" w="5598">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679665" y="10754560"/>
              <a:ext cx="252120" cy="252120"/>
            </a:xfrm>
            <a:custGeom>
              <a:rect b="b" l="l" r="r" t="t"/>
              <a:pathLst>
                <a:path extrusionOk="0" h="4202" w="4202">
                  <a:moveTo>
                    <a:pt x="2737" y="1"/>
                  </a:moveTo>
                  <a:lnTo>
                    <a:pt x="0" y="2738"/>
                  </a:lnTo>
                  <a:lnTo>
                    <a:pt x="0" y="4202"/>
                  </a:lnTo>
                  <a:lnTo>
                    <a:pt x="2212" y="1979"/>
                  </a:lnTo>
                  <a:lnTo>
                    <a:pt x="420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744645" y="10754560"/>
              <a:ext cx="270900" cy="256140"/>
            </a:xfrm>
            <a:custGeom>
              <a:rect b="b" l="l" r="r" t="t"/>
              <a:pathLst>
                <a:path extrusionOk="0" h="4269" w="4515">
                  <a:moveTo>
                    <a:pt x="4280" y="1"/>
                  </a:moveTo>
                  <a:lnTo>
                    <a:pt x="1" y="4269"/>
                  </a:lnTo>
                  <a:lnTo>
                    <a:pt x="660" y="4269"/>
                  </a:lnTo>
                  <a:lnTo>
                    <a:pt x="4515" y="414"/>
                  </a:lnTo>
                  <a:lnTo>
                    <a:pt x="451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1588665" y="10744540"/>
              <a:ext cx="355380" cy="276240"/>
            </a:xfrm>
            <a:custGeom>
              <a:rect b="b" l="l" r="r" t="t"/>
              <a:pathLst>
                <a:path extrusionOk="0" h="4604" w="5923">
                  <a:moveTo>
                    <a:pt x="1" y="0"/>
                  </a:moveTo>
                  <a:lnTo>
                    <a:pt x="1"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1598745" y="10754560"/>
              <a:ext cx="335220" cy="256140"/>
            </a:xfrm>
            <a:custGeom>
              <a:rect b="b" l="l" r="r" t="t"/>
              <a:pathLst>
                <a:path extrusionOk="0" h="4269" w="5587">
                  <a:moveTo>
                    <a:pt x="0" y="1"/>
                  </a:moveTo>
                  <a:lnTo>
                    <a:pt x="0"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598085" y="10754560"/>
              <a:ext cx="335880" cy="256140"/>
            </a:xfrm>
            <a:custGeom>
              <a:rect b="b" l="l" r="r" t="t"/>
              <a:pathLst>
                <a:path extrusionOk="0" h="4269" w="5598">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1598085" y="10754560"/>
              <a:ext cx="252120" cy="252120"/>
            </a:xfrm>
            <a:custGeom>
              <a:rect b="b" l="l" r="r" t="t"/>
              <a:pathLst>
                <a:path extrusionOk="0" h="4202" w="4202">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663065" y="10754560"/>
              <a:ext cx="270900" cy="256140"/>
            </a:xfrm>
            <a:custGeom>
              <a:rect b="b" l="l" r="r" t="t"/>
              <a:pathLst>
                <a:path extrusionOk="0" h="4269" w="4515">
                  <a:moveTo>
                    <a:pt x="4280" y="1"/>
                  </a:moveTo>
                  <a:lnTo>
                    <a:pt x="1" y="4269"/>
                  </a:lnTo>
                  <a:lnTo>
                    <a:pt x="660" y="4269"/>
                  </a:lnTo>
                  <a:lnTo>
                    <a:pt x="4515" y="414"/>
                  </a:lnTo>
                  <a:lnTo>
                    <a:pt x="4515"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2098185" y="10744540"/>
              <a:ext cx="355320" cy="276240"/>
            </a:xfrm>
            <a:custGeom>
              <a:rect b="b" l="l" r="r" t="t"/>
              <a:pathLst>
                <a:path extrusionOk="0" h="4604" w="5922">
                  <a:moveTo>
                    <a:pt x="0" y="0"/>
                  </a:moveTo>
                  <a:lnTo>
                    <a:pt x="0" y="4604"/>
                  </a:lnTo>
                  <a:lnTo>
                    <a:pt x="5922" y="4604"/>
                  </a:lnTo>
                  <a:lnTo>
                    <a:pt x="5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2108205" y="10754560"/>
              <a:ext cx="335280" cy="256140"/>
            </a:xfrm>
            <a:custGeom>
              <a:rect b="b" l="l" r="r" t="t"/>
              <a:pathLst>
                <a:path extrusionOk="0" h="4269" w="5588">
                  <a:moveTo>
                    <a:pt x="1" y="1"/>
                  </a:moveTo>
                  <a:lnTo>
                    <a:pt x="1" y="4269"/>
                  </a:lnTo>
                  <a:lnTo>
                    <a:pt x="5587" y="4269"/>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2108205" y="10754560"/>
              <a:ext cx="335940" cy="256140"/>
            </a:xfrm>
            <a:custGeom>
              <a:rect b="b" l="l" r="r" t="t"/>
              <a:pathLst>
                <a:path extrusionOk="0" h="4269" w="5599">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2108205" y="10754560"/>
              <a:ext cx="252120" cy="252120"/>
            </a:xfrm>
            <a:custGeom>
              <a:rect b="b" l="l" r="r" t="t"/>
              <a:pathLst>
                <a:path extrusionOk="0" h="4202" w="4202">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2173245" y="10754560"/>
              <a:ext cx="270900" cy="256140"/>
            </a:xfrm>
            <a:custGeom>
              <a:rect b="b" l="l" r="r" t="t"/>
              <a:pathLst>
                <a:path extrusionOk="0" h="4269" w="4515">
                  <a:moveTo>
                    <a:pt x="4280" y="1"/>
                  </a:moveTo>
                  <a:lnTo>
                    <a:pt x="1" y="4269"/>
                  </a:lnTo>
                  <a:lnTo>
                    <a:pt x="660" y="4269"/>
                  </a:lnTo>
                  <a:lnTo>
                    <a:pt x="4514" y="414"/>
                  </a:lnTo>
                  <a:lnTo>
                    <a:pt x="4514"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616605" y="9723520"/>
              <a:ext cx="1904640" cy="809220"/>
            </a:xfrm>
            <a:custGeom>
              <a:rect b="b" l="l" r="r" t="t"/>
              <a:pathLst>
                <a:path extrusionOk="0" h="13487" w="31744">
                  <a:moveTo>
                    <a:pt x="1" y="1"/>
                  </a:moveTo>
                  <a:lnTo>
                    <a:pt x="1" y="1923"/>
                  </a:lnTo>
                  <a:lnTo>
                    <a:pt x="31743" y="13487"/>
                  </a:lnTo>
                  <a:lnTo>
                    <a:pt x="31743" y="1156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616605" y="9838840"/>
              <a:ext cx="459960" cy="785760"/>
            </a:xfrm>
            <a:custGeom>
              <a:rect b="b" l="l" r="r" t="t"/>
              <a:pathLst>
                <a:path extrusionOk="0" h="13096" w="7666">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076505" y="10322200"/>
              <a:ext cx="459960" cy="299040"/>
            </a:xfrm>
            <a:custGeom>
              <a:rect b="b" l="l" r="r" t="t"/>
              <a:pathLst>
                <a:path extrusionOk="0" h="4984" w="7666">
                  <a:moveTo>
                    <a:pt x="1" y="0"/>
                  </a:moveTo>
                  <a:lnTo>
                    <a:pt x="7665" y="4983"/>
                  </a:lnTo>
                  <a:lnTo>
                    <a:pt x="7665" y="3408"/>
                  </a:lnTo>
                  <a:lnTo>
                    <a:pt x="1"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1995585" y="10624540"/>
              <a:ext cx="76500" cy="524940"/>
            </a:xfrm>
            <a:custGeom>
              <a:rect b="b" l="l" r="r" t="t"/>
              <a:pathLst>
                <a:path extrusionOk="0" h="8749" w="1275">
                  <a:moveTo>
                    <a:pt x="1" y="0"/>
                  </a:moveTo>
                  <a:lnTo>
                    <a:pt x="1" y="8749"/>
                  </a:lnTo>
                  <a:lnTo>
                    <a:pt x="1274" y="8749"/>
                  </a:lnTo>
                  <a:lnTo>
                    <a:pt x="1"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88365" y="11149420"/>
              <a:ext cx="3103920" cy="46980"/>
            </a:xfrm>
            <a:custGeom>
              <a:rect b="b" l="l" r="r" t="t"/>
              <a:pathLst>
                <a:path extrusionOk="0" h="783" w="51732">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139965" y="10273240"/>
              <a:ext cx="437160" cy="874920"/>
            </a:xfrm>
            <a:custGeom>
              <a:rect b="b" l="l" r="r" t="t"/>
              <a:pathLst>
                <a:path extrusionOk="0" h="14582" w="7286">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03365" y="10545640"/>
              <a:ext cx="509280" cy="67560"/>
            </a:xfrm>
            <a:custGeom>
              <a:rect b="b" l="l" r="r" t="t"/>
              <a:pathLst>
                <a:path extrusionOk="0" h="1126" w="8488">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140625" y="10611100"/>
              <a:ext cx="437160" cy="13800"/>
            </a:xfrm>
            <a:custGeom>
              <a:rect b="b" l="l" r="r" t="t"/>
              <a:pathLst>
                <a:path extrusionOk="0" h="230" w="7286">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03545" y="10966960"/>
              <a:ext cx="509100" cy="67500"/>
            </a:xfrm>
            <a:custGeom>
              <a:rect b="b" l="l" r="r" t="t"/>
              <a:pathLst>
                <a:path extrusionOk="0" h="1125" w="8485">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139965" y="11034160"/>
              <a:ext cx="437160" cy="11400"/>
            </a:xfrm>
            <a:custGeom>
              <a:rect b="b" l="l" r="r" t="t"/>
              <a:pathLst>
                <a:path extrusionOk="0" h="190" w="7286">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140625" y="10284640"/>
              <a:ext cx="437160" cy="864840"/>
            </a:xfrm>
            <a:custGeom>
              <a:rect b="b" l="l" r="r" t="t"/>
              <a:pathLst>
                <a:path extrusionOk="0" h="14414" w="7286">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2657265" y="10273240"/>
              <a:ext cx="437160" cy="874920"/>
            </a:xfrm>
            <a:custGeom>
              <a:rect b="b" l="l" r="r" t="t"/>
              <a:pathLst>
                <a:path extrusionOk="0" h="14582" w="7286">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2620605" y="10545640"/>
              <a:ext cx="509340" cy="67560"/>
            </a:xfrm>
            <a:custGeom>
              <a:rect b="b" l="l" r="r" t="t"/>
              <a:pathLst>
                <a:path extrusionOk="0" h="1126" w="8489">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2657265" y="10611100"/>
              <a:ext cx="437160" cy="13800"/>
            </a:xfrm>
            <a:custGeom>
              <a:rect b="b" l="l" r="r" t="t"/>
              <a:pathLst>
                <a:path extrusionOk="0" h="230" w="7286">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2620845" y="10966960"/>
              <a:ext cx="509100" cy="67500"/>
            </a:xfrm>
            <a:custGeom>
              <a:rect b="b" l="l" r="r" t="t"/>
              <a:pathLst>
                <a:path extrusionOk="0" h="1125" w="8485">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2657265" y="11034160"/>
              <a:ext cx="437160" cy="11400"/>
            </a:xfrm>
            <a:custGeom>
              <a:rect b="b" l="l" r="r" t="t"/>
              <a:pathLst>
                <a:path extrusionOk="0" h="190" w="7286">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2657925" y="10284640"/>
              <a:ext cx="437160" cy="864840"/>
            </a:xfrm>
            <a:custGeom>
              <a:rect b="b" l="l" r="r" t="t"/>
              <a:pathLst>
                <a:path extrusionOk="0" h="14414" w="7286">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1175745" y="10859860"/>
              <a:ext cx="27540" cy="73800"/>
            </a:xfrm>
            <a:custGeom>
              <a:rect b="b" l="l" r="r" t="t"/>
              <a:pathLst>
                <a:path extrusionOk="0" h="1230" w="459">
                  <a:moveTo>
                    <a:pt x="0" y="0"/>
                  </a:moveTo>
                  <a:lnTo>
                    <a:pt x="458" y="1229"/>
                  </a:lnTo>
                  <a:lnTo>
                    <a:pt x="458"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1370805" y="10859860"/>
              <a:ext cx="24840" cy="73800"/>
            </a:xfrm>
            <a:custGeom>
              <a:rect b="b" l="l" r="r" t="t"/>
              <a:pathLst>
                <a:path extrusionOk="0" h="1230" w="414">
                  <a:moveTo>
                    <a:pt x="0" y="0"/>
                  </a:moveTo>
                  <a:lnTo>
                    <a:pt x="0" y="1229"/>
                  </a:lnTo>
                  <a:lnTo>
                    <a:pt x="414"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1203225" y="10859860"/>
              <a:ext cx="167640" cy="73800"/>
            </a:xfrm>
            <a:custGeom>
              <a:rect b="b" l="l" r="r" t="t"/>
              <a:pathLst>
                <a:path extrusionOk="0" h="1230" w="2794">
                  <a:moveTo>
                    <a:pt x="0" y="0"/>
                  </a:moveTo>
                  <a:lnTo>
                    <a:pt x="0" y="1229"/>
                  </a:lnTo>
                  <a:lnTo>
                    <a:pt x="2793" y="1229"/>
                  </a:lnTo>
                  <a:lnTo>
                    <a:pt x="2793"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2168565" y="10023220"/>
              <a:ext cx="18180" cy="46980"/>
            </a:xfrm>
            <a:custGeom>
              <a:rect b="b" l="l" r="r" t="t"/>
              <a:pathLst>
                <a:path extrusionOk="0" h="783" w="303">
                  <a:moveTo>
                    <a:pt x="0" y="0"/>
                  </a:moveTo>
                  <a:lnTo>
                    <a:pt x="12" y="782"/>
                  </a:lnTo>
                  <a:lnTo>
                    <a:pt x="302" y="782"/>
                  </a:lnTo>
                  <a:lnTo>
                    <a:pt x="235"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318285" y="10106980"/>
              <a:ext cx="83220" cy="13500"/>
            </a:xfrm>
            <a:custGeom>
              <a:rect b="b" l="l" r="r" t="t"/>
              <a:pathLst>
                <a:path extrusionOk="0" h="225" w="1387">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432285" y="10006420"/>
              <a:ext cx="14100" cy="82560"/>
            </a:xfrm>
            <a:custGeom>
              <a:rect b="b" l="l" r="r" t="t"/>
              <a:pathLst>
                <a:path extrusionOk="0" h="1376" w="235">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2788665" y="10005100"/>
              <a:ext cx="13440" cy="83160"/>
            </a:xfrm>
            <a:custGeom>
              <a:rect b="b" l="l" r="r" t="t"/>
              <a:pathLst>
                <a:path extrusionOk="0" h="1386" w="224">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2833545" y="10112380"/>
              <a:ext cx="83220" cy="13440"/>
            </a:xfrm>
            <a:custGeom>
              <a:rect b="b" l="l" r="r" t="t"/>
              <a:pathLst>
                <a:path extrusionOk="0" h="224" w="1387">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43"/>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Limitations and Challenges</a:t>
            </a:r>
            <a:endParaRPr b="1">
              <a:latin typeface="Montserrat"/>
              <a:ea typeface="Montserrat"/>
              <a:cs typeface="Montserrat"/>
              <a:sym typeface="Montserrat"/>
            </a:endParaRPr>
          </a:p>
        </p:txBody>
      </p:sp>
      <p:sp>
        <p:nvSpPr>
          <p:cNvPr id="1322" name="Google Shape;1322;p43"/>
          <p:cNvSpPr txBox="1"/>
          <p:nvPr/>
        </p:nvSpPr>
        <p:spPr>
          <a:xfrm>
            <a:off x="4755075" y="1400000"/>
            <a:ext cx="40986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Canada not densely populated with stations measuring AQI - compared to the US</a:t>
            </a:r>
            <a:endParaRPr/>
          </a:p>
          <a:p>
            <a:pPr indent="0" lvl="0" marL="457200" rtl="0" algn="l">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
              <a:t>We had to troubleshoot/find a solution for needing to host live server for CORS policy on weather/pm forecast</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
              <a:t>Cannot host the Flask API/PostgreSQL DB live on Github without additional user interfaces.</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n"/>
              <a:t>Certain KPI’s couldn’t be included because user has to pay further; calls are limited per day.</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4"/>
          <p:cNvSpPr/>
          <p:nvPr/>
        </p:nvSpPr>
        <p:spPr>
          <a:xfrm>
            <a:off x="8467230" y="540005"/>
            <a:ext cx="1384443" cy="729602"/>
          </a:xfrm>
          <a:custGeom>
            <a:rect b="b" l="l" r="r" t="t"/>
            <a:pathLst>
              <a:path extrusionOk="0" h="12158" w="23051">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44"/>
          <p:cNvGrpSpPr/>
          <p:nvPr/>
        </p:nvGrpSpPr>
        <p:grpSpPr>
          <a:xfrm>
            <a:off x="7855359" y="1825241"/>
            <a:ext cx="953357" cy="2994739"/>
            <a:chOff x="5290975" y="558100"/>
            <a:chExt cx="1241350" cy="3899400"/>
          </a:xfrm>
        </p:grpSpPr>
        <p:sp>
          <p:nvSpPr>
            <p:cNvPr id="1329" name="Google Shape;1329;p44"/>
            <p:cNvSpPr/>
            <p:nvPr/>
          </p:nvSpPr>
          <p:spPr>
            <a:xfrm>
              <a:off x="5445175" y="3789350"/>
              <a:ext cx="930200" cy="166500"/>
            </a:xfrm>
            <a:custGeom>
              <a:rect b="b" l="l" r="r" t="t"/>
              <a:pathLst>
                <a:path extrusionOk="0" h="3330" w="18604">
                  <a:moveTo>
                    <a:pt x="0" y="0"/>
                  </a:moveTo>
                  <a:lnTo>
                    <a:pt x="0" y="3330"/>
                  </a:lnTo>
                  <a:lnTo>
                    <a:pt x="18603" y="3330"/>
                  </a:lnTo>
                  <a:lnTo>
                    <a:pt x="18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5344025" y="3941850"/>
              <a:ext cx="1135250" cy="496700"/>
            </a:xfrm>
            <a:custGeom>
              <a:rect b="b" l="l" r="r" t="t"/>
              <a:pathLst>
                <a:path extrusionOk="0" h="9934" w="22705">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5344025" y="4091550"/>
              <a:ext cx="1135250" cy="42500"/>
            </a:xfrm>
            <a:custGeom>
              <a:rect b="b" l="l" r="r" t="t"/>
              <a:pathLst>
                <a:path extrusionOk="0" h="850" w="22705">
                  <a:moveTo>
                    <a:pt x="1" y="1"/>
                  </a:moveTo>
                  <a:lnTo>
                    <a:pt x="1" y="850"/>
                  </a:lnTo>
                  <a:lnTo>
                    <a:pt x="22704" y="850"/>
                  </a:lnTo>
                  <a:lnTo>
                    <a:pt x="22704"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5445175" y="3796600"/>
              <a:ext cx="930200" cy="66500"/>
            </a:xfrm>
            <a:custGeom>
              <a:rect b="b" l="l" r="r" t="t"/>
              <a:pathLst>
                <a:path extrusionOk="0" h="1330" w="18604">
                  <a:moveTo>
                    <a:pt x="0" y="0"/>
                  </a:moveTo>
                  <a:lnTo>
                    <a:pt x="0" y="615"/>
                  </a:lnTo>
                  <a:lnTo>
                    <a:pt x="18603" y="1330"/>
                  </a:lnTo>
                  <a:lnTo>
                    <a:pt x="18603"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5375325" y="3687100"/>
              <a:ext cx="1069850" cy="117350"/>
            </a:xfrm>
            <a:custGeom>
              <a:rect b="b" l="l" r="r" t="t"/>
              <a:pathLst>
                <a:path extrusionOk="0" h="2347" w="21397">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5682025" y="1803300"/>
              <a:ext cx="444750" cy="1754800"/>
            </a:xfrm>
            <a:custGeom>
              <a:rect b="b" l="l" r="r" t="t"/>
              <a:pathLst>
                <a:path extrusionOk="0" h="35096" w="8895">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5682025" y="3263100"/>
              <a:ext cx="444750" cy="270400"/>
            </a:xfrm>
            <a:custGeom>
              <a:rect b="b" l="l" r="r" t="t"/>
              <a:pathLst>
                <a:path extrusionOk="0" h="5408" w="8895">
                  <a:moveTo>
                    <a:pt x="135" y="0"/>
                  </a:moveTo>
                  <a:lnTo>
                    <a:pt x="0" y="5408"/>
                  </a:lnTo>
                  <a:lnTo>
                    <a:pt x="8894" y="5408"/>
                  </a:lnTo>
                  <a:lnTo>
                    <a:pt x="87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5694325" y="2762500"/>
              <a:ext cx="419600" cy="271000"/>
            </a:xfrm>
            <a:custGeom>
              <a:rect b="b" l="l" r="r" t="t"/>
              <a:pathLst>
                <a:path extrusionOk="0" h="5420" w="8392">
                  <a:moveTo>
                    <a:pt x="146" y="1"/>
                  </a:moveTo>
                  <a:lnTo>
                    <a:pt x="0" y="5420"/>
                  </a:lnTo>
                  <a:lnTo>
                    <a:pt x="8391" y="5420"/>
                  </a:lnTo>
                  <a:lnTo>
                    <a:pt x="82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5707175" y="2261950"/>
              <a:ext cx="394450" cy="271000"/>
            </a:xfrm>
            <a:custGeom>
              <a:rect b="b" l="l" r="r" t="t"/>
              <a:pathLst>
                <a:path extrusionOk="0" h="5420" w="7889">
                  <a:moveTo>
                    <a:pt x="134" y="1"/>
                  </a:moveTo>
                  <a:lnTo>
                    <a:pt x="0" y="5420"/>
                  </a:lnTo>
                  <a:lnTo>
                    <a:pt x="7888" y="5420"/>
                  </a:lnTo>
                  <a:lnTo>
                    <a:pt x="77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5719475" y="1803300"/>
              <a:ext cx="369300" cy="229100"/>
            </a:xfrm>
            <a:custGeom>
              <a:rect b="b" l="l" r="r" t="t"/>
              <a:pathLst>
                <a:path extrusionOk="0" h="4582" w="7386">
                  <a:moveTo>
                    <a:pt x="112" y="1"/>
                  </a:moveTo>
                  <a:lnTo>
                    <a:pt x="67" y="1990"/>
                  </a:lnTo>
                  <a:lnTo>
                    <a:pt x="0" y="4582"/>
                  </a:lnTo>
                  <a:lnTo>
                    <a:pt x="7385" y="4582"/>
                  </a:lnTo>
                  <a:lnTo>
                    <a:pt x="7374" y="3923"/>
                  </a:lnTo>
                  <a:lnTo>
                    <a:pt x="72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5722825" y="1803300"/>
              <a:ext cx="365400" cy="196150"/>
            </a:xfrm>
            <a:custGeom>
              <a:rect b="b" l="l" r="r" t="t"/>
              <a:pathLst>
                <a:path extrusionOk="0" h="3923" w="7308">
                  <a:moveTo>
                    <a:pt x="56" y="1"/>
                  </a:moveTo>
                  <a:lnTo>
                    <a:pt x="0" y="1990"/>
                  </a:lnTo>
                  <a:lnTo>
                    <a:pt x="7307" y="3923"/>
                  </a:lnTo>
                  <a:lnTo>
                    <a:pt x="7207" y="1"/>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5472525" y="3539050"/>
              <a:ext cx="864300" cy="153100"/>
            </a:xfrm>
            <a:custGeom>
              <a:rect b="b" l="l" r="r" t="t"/>
              <a:pathLst>
                <a:path extrusionOk="0" h="3062" w="17286">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5464125" y="558100"/>
              <a:ext cx="831350" cy="1126300"/>
            </a:xfrm>
            <a:custGeom>
              <a:rect b="b" l="l" r="r" t="t"/>
              <a:pathLst>
                <a:path extrusionOk="0" h="22526" w="16627">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5741225" y="719000"/>
              <a:ext cx="554250" cy="965400"/>
            </a:xfrm>
            <a:custGeom>
              <a:rect b="b" l="l" r="r" t="t"/>
              <a:pathLst>
                <a:path extrusionOk="0" h="19308" w="11085">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5604375" y="1750250"/>
              <a:ext cx="600600" cy="135250"/>
            </a:xfrm>
            <a:custGeom>
              <a:rect b="b" l="l" r="r" t="t"/>
              <a:pathLst>
                <a:path extrusionOk="0" h="2705" w="12012">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5290975" y="4412800"/>
              <a:ext cx="1241350" cy="44700"/>
            </a:xfrm>
            <a:custGeom>
              <a:rect b="b" l="l" r="r" t="t"/>
              <a:pathLst>
                <a:path extrusionOk="0" h="894" w="24827">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5344025" y="3941850"/>
              <a:ext cx="1135250" cy="159250"/>
            </a:xfrm>
            <a:custGeom>
              <a:rect b="b" l="l" r="r" t="t"/>
              <a:pathLst>
                <a:path extrusionOk="0" h="3185" w="22705">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5435075" y="3994350"/>
              <a:ext cx="52050" cy="52000"/>
            </a:xfrm>
            <a:custGeom>
              <a:rect b="b" l="l" r="r" t="t"/>
              <a:pathLst>
                <a:path extrusionOk="0" h="1040" w="1041">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5692625" y="3994350"/>
              <a:ext cx="52000" cy="52000"/>
            </a:xfrm>
            <a:custGeom>
              <a:rect b="b" l="l" r="r" t="t"/>
              <a:pathLst>
                <a:path extrusionOk="0" h="1040" w="104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5563575" y="3994350"/>
              <a:ext cx="52000" cy="52000"/>
            </a:xfrm>
            <a:custGeom>
              <a:rect b="b" l="l" r="r" t="t"/>
              <a:pathLst>
                <a:path extrusionOk="0" h="1040" w="104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5950175" y="3994350"/>
              <a:ext cx="51450" cy="52000"/>
            </a:xfrm>
            <a:custGeom>
              <a:rect b="b" l="l" r="r" t="t"/>
              <a:pathLst>
                <a:path extrusionOk="0" h="1040" w="1029">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5821675" y="3994350"/>
              <a:ext cx="51450" cy="52000"/>
            </a:xfrm>
            <a:custGeom>
              <a:rect b="b" l="l" r="r" t="t"/>
              <a:pathLst>
                <a:path extrusionOk="0" h="1040" w="1029">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6078125" y="3994350"/>
              <a:ext cx="52000" cy="52000"/>
            </a:xfrm>
            <a:custGeom>
              <a:rect b="b" l="l" r="r" t="t"/>
              <a:pathLst>
                <a:path extrusionOk="0" h="1040" w="104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6335075" y="3994350"/>
              <a:ext cx="52000" cy="52000"/>
            </a:xfrm>
            <a:custGeom>
              <a:rect b="b" l="l" r="r" t="t"/>
              <a:pathLst>
                <a:path extrusionOk="0" h="1040" w="104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6206575" y="3994350"/>
              <a:ext cx="52000" cy="52000"/>
            </a:xfrm>
            <a:custGeom>
              <a:rect b="b" l="l" r="r" t="t"/>
              <a:pathLst>
                <a:path extrusionOk="0" h="1040" w="104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44"/>
          <p:cNvSpPr/>
          <p:nvPr/>
        </p:nvSpPr>
        <p:spPr>
          <a:xfrm>
            <a:off x="771003" y="539992"/>
            <a:ext cx="1384443" cy="729542"/>
          </a:xfrm>
          <a:custGeom>
            <a:rect b="b" l="l" r="r" t="t"/>
            <a:pathLst>
              <a:path extrusionOk="0" h="12157" w="23051">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44"/>
          <p:cNvGrpSpPr/>
          <p:nvPr/>
        </p:nvGrpSpPr>
        <p:grpSpPr>
          <a:xfrm>
            <a:off x="-1915200" y="1029540"/>
            <a:ext cx="3829920" cy="3790440"/>
            <a:chOff x="1655275" y="1296050"/>
            <a:chExt cx="3191600" cy="3158700"/>
          </a:xfrm>
        </p:grpSpPr>
        <p:sp>
          <p:nvSpPr>
            <p:cNvPr id="1356" name="Google Shape;1356;p44"/>
            <p:cNvSpPr/>
            <p:nvPr/>
          </p:nvSpPr>
          <p:spPr>
            <a:xfrm>
              <a:off x="1655275" y="4413900"/>
              <a:ext cx="3191600" cy="40850"/>
            </a:xfrm>
            <a:custGeom>
              <a:rect b="b" l="l" r="r" t="t"/>
              <a:pathLst>
                <a:path extrusionOk="0" h="817" w="63832">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1836825" y="3550200"/>
              <a:ext cx="501700" cy="863750"/>
            </a:xfrm>
            <a:custGeom>
              <a:rect b="b" l="l" r="r" t="t"/>
              <a:pathLst>
                <a:path extrusionOk="0" h="17275" w="10034">
                  <a:moveTo>
                    <a:pt x="10034" y="1"/>
                  </a:moveTo>
                  <a:lnTo>
                    <a:pt x="1" y="6660"/>
                  </a:lnTo>
                  <a:lnTo>
                    <a:pt x="1" y="17274"/>
                  </a:lnTo>
                  <a:lnTo>
                    <a:pt x="10034" y="17274"/>
                  </a:lnTo>
                  <a:lnTo>
                    <a:pt x="10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4345175" y="3854700"/>
              <a:ext cx="320150" cy="559250"/>
            </a:xfrm>
            <a:custGeom>
              <a:rect b="b" l="l" r="r" t="t"/>
              <a:pathLst>
                <a:path extrusionOk="0" h="11185" w="6403">
                  <a:moveTo>
                    <a:pt x="0" y="0"/>
                  </a:moveTo>
                  <a:lnTo>
                    <a:pt x="0" y="11184"/>
                  </a:lnTo>
                  <a:lnTo>
                    <a:pt x="6403" y="11184"/>
                  </a:lnTo>
                  <a:lnTo>
                    <a:pt x="6403" y="390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2325625" y="3271450"/>
              <a:ext cx="2032450" cy="1141950"/>
            </a:xfrm>
            <a:custGeom>
              <a:rect b="b" l="l" r="r" t="t"/>
              <a:pathLst>
                <a:path extrusionOk="0" h="22839" w="40649">
                  <a:moveTo>
                    <a:pt x="1" y="1"/>
                  </a:moveTo>
                  <a:lnTo>
                    <a:pt x="1" y="22838"/>
                  </a:lnTo>
                  <a:lnTo>
                    <a:pt x="40648" y="22838"/>
                  </a:lnTo>
                  <a:lnTo>
                    <a:pt x="406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1895475" y="3907200"/>
              <a:ext cx="119050" cy="165950"/>
            </a:xfrm>
            <a:custGeom>
              <a:rect b="b" l="l" r="r" t="t"/>
              <a:pathLst>
                <a:path extrusionOk="0" h="3319" w="2381">
                  <a:moveTo>
                    <a:pt x="1" y="1"/>
                  </a:moveTo>
                  <a:lnTo>
                    <a:pt x="1" y="3319"/>
                  </a:lnTo>
                  <a:lnTo>
                    <a:pt x="2381" y="3319"/>
                  </a:lnTo>
                  <a:lnTo>
                    <a:pt x="23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1901075" y="3911100"/>
              <a:ext cx="107300" cy="158150"/>
            </a:xfrm>
            <a:custGeom>
              <a:rect b="b" l="l" r="r" t="t"/>
              <a:pathLst>
                <a:path extrusionOk="0" h="3163" w="2146">
                  <a:moveTo>
                    <a:pt x="0" y="1"/>
                  </a:moveTo>
                  <a:lnTo>
                    <a:pt x="0"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1901075" y="3911100"/>
              <a:ext cx="107850" cy="122400"/>
            </a:xfrm>
            <a:custGeom>
              <a:rect b="b" l="l" r="r" t="t"/>
              <a:pathLst>
                <a:path extrusionOk="0" h="2448" w="2157">
                  <a:moveTo>
                    <a:pt x="1431" y="1"/>
                  </a:moveTo>
                  <a:lnTo>
                    <a:pt x="0" y="1364"/>
                  </a:lnTo>
                  <a:lnTo>
                    <a:pt x="0" y="2448"/>
                  </a:lnTo>
                  <a:lnTo>
                    <a:pt x="2157" y="425"/>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1901075" y="3964200"/>
              <a:ext cx="107850" cy="105050"/>
            </a:xfrm>
            <a:custGeom>
              <a:rect b="b" l="l" r="r" t="t"/>
              <a:pathLst>
                <a:path extrusionOk="0" h="2101" w="2157">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1895475" y="4125650"/>
              <a:ext cx="119050" cy="165950"/>
            </a:xfrm>
            <a:custGeom>
              <a:rect b="b" l="l" r="r" t="t"/>
              <a:pathLst>
                <a:path extrusionOk="0" h="3319" w="2381">
                  <a:moveTo>
                    <a:pt x="1" y="0"/>
                  </a:moveTo>
                  <a:lnTo>
                    <a:pt x="1" y="3319"/>
                  </a:lnTo>
                  <a:lnTo>
                    <a:pt x="2381" y="3319"/>
                  </a:lnTo>
                  <a:lnTo>
                    <a:pt x="2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1901075" y="4130100"/>
              <a:ext cx="107300" cy="157600"/>
            </a:xfrm>
            <a:custGeom>
              <a:rect b="b" l="l" r="r" t="t"/>
              <a:pathLst>
                <a:path extrusionOk="0" h="3152" w="2146">
                  <a:moveTo>
                    <a:pt x="0" y="1"/>
                  </a:moveTo>
                  <a:lnTo>
                    <a:pt x="0"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1901075" y="4130100"/>
              <a:ext cx="107850" cy="121850"/>
            </a:xfrm>
            <a:custGeom>
              <a:rect b="b" l="l" r="r" t="t"/>
              <a:pathLst>
                <a:path extrusionOk="0" h="2437" w="2157">
                  <a:moveTo>
                    <a:pt x="1431" y="1"/>
                  </a:moveTo>
                  <a:lnTo>
                    <a:pt x="0" y="1352"/>
                  </a:lnTo>
                  <a:lnTo>
                    <a:pt x="0" y="2436"/>
                  </a:lnTo>
                  <a:lnTo>
                    <a:pt x="2157" y="414"/>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1836825" y="3558600"/>
              <a:ext cx="488850" cy="336900"/>
            </a:xfrm>
            <a:custGeom>
              <a:rect b="b" l="l" r="r" t="t"/>
              <a:pathLst>
                <a:path extrusionOk="0" h="6738" w="9777">
                  <a:moveTo>
                    <a:pt x="9777" y="1"/>
                  </a:moveTo>
                  <a:lnTo>
                    <a:pt x="1" y="6492"/>
                  </a:lnTo>
                  <a:lnTo>
                    <a:pt x="1" y="6738"/>
                  </a:lnTo>
                  <a:lnTo>
                    <a:pt x="9777" y="939"/>
                  </a:lnTo>
                  <a:lnTo>
                    <a:pt x="97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4394325" y="4156900"/>
              <a:ext cx="238050" cy="257050"/>
            </a:xfrm>
            <a:custGeom>
              <a:rect b="b" l="l" r="r" t="t"/>
              <a:pathLst>
                <a:path extrusionOk="0" h="5141" w="4761">
                  <a:moveTo>
                    <a:pt x="1" y="1"/>
                  </a:moveTo>
                  <a:lnTo>
                    <a:pt x="1" y="5140"/>
                  </a:lnTo>
                  <a:lnTo>
                    <a:pt x="4760" y="5140"/>
                  </a:lnTo>
                  <a:lnTo>
                    <a:pt x="47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4358025" y="3863050"/>
              <a:ext cx="307300" cy="202850"/>
            </a:xfrm>
            <a:custGeom>
              <a:rect b="b" l="l" r="r" t="t"/>
              <a:pathLst>
                <a:path extrusionOk="0" h="4057" w="6146">
                  <a:moveTo>
                    <a:pt x="0" y="1"/>
                  </a:moveTo>
                  <a:lnTo>
                    <a:pt x="0" y="492"/>
                  </a:lnTo>
                  <a:lnTo>
                    <a:pt x="6146" y="4057"/>
                  </a:lnTo>
                  <a:lnTo>
                    <a:pt x="6146" y="373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3774225" y="2094400"/>
              <a:ext cx="285500" cy="1124050"/>
            </a:xfrm>
            <a:custGeom>
              <a:rect b="b" l="l" r="r" t="t"/>
              <a:pathLst>
                <a:path extrusionOk="0" h="22481" w="5710">
                  <a:moveTo>
                    <a:pt x="570" y="0"/>
                  </a:moveTo>
                  <a:lnTo>
                    <a:pt x="526" y="1274"/>
                  </a:lnTo>
                  <a:lnTo>
                    <a:pt x="1" y="22480"/>
                  </a:lnTo>
                  <a:lnTo>
                    <a:pt x="5710" y="22480"/>
                  </a:lnTo>
                  <a:lnTo>
                    <a:pt x="5207" y="2514"/>
                  </a:lnTo>
                  <a:lnTo>
                    <a:pt x="51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3800475" y="2094400"/>
              <a:ext cx="234150" cy="125700"/>
            </a:xfrm>
            <a:custGeom>
              <a:rect b="b" l="l" r="r" t="t"/>
              <a:pathLst>
                <a:path extrusionOk="0" h="2514" w="4683">
                  <a:moveTo>
                    <a:pt x="45" y="0"/>
                  </a:moveTo>
                  <a:lnTo>
                    <a:pt x="1" y="1274"/>
                  </a:lnTo>
                  <a:lnTo>
                    <a:pt x="4682" y="2514"/>
                  </a:lnTo>
                  <a:lnTo>
                    <a:pt x="4626" y="0"/>
                  </a:ln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3724525" y="2060850"/>
              <a:ext cx="385500" cy="86650"/>
            </a:xfrm>
            <a:custGeom>
              <a:rect b="b" l="l" r="r" t="t"/>
              <a:pathLst>
                <a:path extrusionOk="0" h="1733" w="771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2325625" y="3271450"/>
              <a:ext cx="293900" cy="119050"/>
            </a:xfrm>
            <a:custGeom>
              <a:rect b="b" l="l" r="r" t="t"/>
              <a:pathLst>
                <a:path extrusionOk="0" h="2381" w="5878">
                  <a:moveTo>
                    <a:pt x="1" y="1"/>
                  </a:moveTo>
                  <a:lnTo>
                    <a:pt x="1" y="2380"/>
                  </a:lnTo>
                  <a:lnTo>
                    <a:pt x="5878" y="2380"/>
                  </a:lnTo>
                  <a:lnTo>
                    <a:pt x="5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3406625" y="3271450"/>
              <a:ext cx="951450" cy="119050"/>
            </a:xfrm>
            <a:custGeom>
              <a:rect b="b" l="l" r="r" t="t"/>
              <a:pathLst>
                <a:path extrusionOk="0" h="2381" w="19029">
                  <a:moveTo>
                    <a:pt x="1" y="1"/>
                  </a:moveTo>
                  <a:lnTo>
                    <a:pt x="1" y="2380"/>
                  </a:lnTo>
                  <a:lnTo>
                    <a:pt x="19028" y="2380"/>
                  </a:lnTo>
                  <a:lnTo>
                    <a:pt x="190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2619475" y="2952450"/>
              <a:ext cx="787200" cy="491100"/>
            </a:xfrm>
            <a:custGeom>
              <a:rect b="b" l="l" r="r" t="t"/>
              <a:pathLst>
                <a:path extrusionOk="0" h="9822" w="15744">
                  <a:moveTo>
                    <a:pt x="7766" y="1"/>
                  </a:moveTo>
                  <a:lnTo>
                    <a:pt x="1" y="4917"/>
                  </a:lnTo>
                  <a:lnTo>
                    <a:pt x="1" y="9822"/>
                  </a:lnTo>
                  <a:lnTo>
                    <a:pt x="15744" y="9822"/>
                  </a:lnTo>
                  <a:lnTo>
                    <a:pt x="15744" y="4917"/>
                  </a:lnTo>
                  <a:lnTo>
                    <a:pt x="77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3599925" y="3270900"/>
              <a:ext cx="633550" cy="59900"/>
            </a:xfrm>
            <a:custGeom>
              <a:rect b="b" l="l" r="r" t="t"/>
              <a:pathLst>
                <a:path extrusionOk="0" h="1198" w="12671">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3640175" y="3206650"/>
              <a:ext cx="553650" cy="97800"/>
            </a:xfrm>
            <a:custGeom>
              <a:rect b="b" l="l" r="r" t="t"/>
              <a:pathLst>
                <a:path extrusionOk="0" h="1956" w="11073">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2344625" y="4264200"/>
              <a:ext cx="2012900" cy="45300"/>
            </a:xfrm>
            <a:custGeom>
              <a:rect b="b" l="l" r="r" t="t"/>
              <a:pathLst>
                <a:path extrusionOk="0" h="906" w="40258">
                  <a:moveTo>
                    <a:pt x="1" y="0"/>
                  </a:moveTo>
                  <a:lnTo>
                    <a:pt x="1" y="905"/>
                  </a:lnTo>
                  <a:lnTo>
                    <a:pt x="40257" y="905"/>
                  </a:lnTo>
                  <a:lnTo>
                    <a:pt x="402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2525625" y="3767550"/>
              <a:ext cx="380500" cy="542500"/>
            </a:xfrm>
            <a:custGeom>
              <a:rect b="b" l="l" r="r" t="t"/>
              <a:pathLst>
                <a:path extrusionOk="0" h="10850" w="761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253737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537375" y="3784300"/>
              <a:ext cx="357050" cy="509000"/>
            </a:xfrm>
            <a:custGeom>
              <a:rect b="b" l="l" r="r" t="t"/>
              <a:pathLst>
                <a:path extrusionOk="0" h="10180" w="7141">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578725" y="3865300"/>
              <a:ext cx="311200" cy="427400"/>
            </a:xfrm>
            <a:custGeom>
              <a:rect b="b" l="l" r="r" t="t"/>
              <a:pathLst>
                <a:path extrusionOk="0" h="8548" w="6224">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537375" y="3791000"/>
              <a:ext cx="305650" cy="492800"/>
            </a:xfrm>
            <a:custGeom>
              <a:rect b="b" l="l" r="r" t="t"/>
              <a:pathLst>
                <a:path extrusionOk="0" h="9856" w="6113">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3151325" y="3767550"/>
              <a:ext cx="380500" cy="542500"/>
            </a:xfrm>
            <a:custGeom>
              <a:rect b="b" l="l" r="r" t="t"/>
              <a:pathLst>
                <a:path extrusionOk="0" h="10850" w="761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163625" y="3784300"/>
              <a:ext cx="357050" cy="508400"/>
            </a:xfrm>
            <a:custGeom>
              <a:rect b="b" l="l" r="r" t="t"/>
              <a:pathLst>
                <a:path extrusionOk="0" h="10168" w="7141">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163075" y="3784300"/>
              <a:ext cx="357000" cy="509000"/>
            </a:xfrm>
            <a:custGeom>
              <a:rect b="b" l="l" r="r" t="t"/>
              <a:pathLst>
                <a:path extrusionOk="0" h="10180" w="714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204975" y="3865300"/>
              <a:ext cx="311200" cy="427400"/>
            </a:xfrm>
            <a:custGeom>
              <a:rect b="b" l="l" r="r" t="t"/>
              <a:pathLst>
                <a:path extrusionOk="0" h="8548" w="6224">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163075" y="3791000"/>
              <a:ext cx="305600" cy="492800"/>
            </a:xfrm>
            <a:custGeom>
              <a:rect b="b" l="l" r="r" t="t"/>
              <a:pathLst>
                <a:path extrusionOk="0" h="9856" w="6112">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3777575" y="3767550"/>
              <a:ext cx="380500" cy="542500"/>
            </a:xfrm>
            <a:custGeom>
              <a:rect b="b" l="l" r="r" t="t"/>
              <a:pathLst>
                <a:path extrusionOk="0" h="10850" w="761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3789325" y="3784300"/>
              <a:ext cx="357000" cy="508400"/>
            </a:xfrm>
            <a:custGeom>
              <a:rect b="b" l="l" r="r" t="t"/>
              <a:pathLst>
                <a:path extrusionOk="0" h="10168" w="714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3789325" y="3784300"/>
              <a:ext cx="357000" cy="509000"/>
            </a:xfrm>
            <a:custGeom>
              <a:rect b="b" l="l" r="r" t="t"/>
              <a:pathLst>
                <a:path extrusionOk="0" h="10180" w="714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3830675" y="3865300"/>
              <a:ext cx="311200" cy="427400"/>
            </a:xfrm>
            <a:custGeom>
              <a:rect b="b" l="l" r="r" t="t"/>
              <a:pathLst>
                <a:path extrusionOk="0" h="8548" w="6224">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3789325" y="3791000"/>
              <a:ext cx="306200" cy="492800"/>
            </a:xfrm>
            <a:custGeom>
              <a:rect b="b" l="l" r="r" t="t"/>
              <a:pathLst>
                <a:path extrusionOk="0" h="9856" w="6124">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2694925" y="3020050"/>
              <a:ext cx="636350" cy="396700"/>
            </a:xfrm>
            <a:custGeom>
              <a:rect b="b" l="l" r="r" t="t"/>
              <a:pathLst>
                <a:path extrusionOk="0" h="7934" w="12727">
                  <a:moveTo>
                    <a:pt x="6280" y="1"/>
                  </a:moveTo>
                  <a:lnTo>
                    <a:pt x="0" y="3967"/>
                  </a:lnTo>
                  <a:lnTo>
                    <a:pt x="0" y="7934"/>
                  </a:lnTo>
                  <a:lnTo>
                    <a:pt x="12726" y="7934"/>
                  </a:lnTo>
                  <a:lnTo>
                    <a:pt x="12726" y="3967"/>
                  </a:lnTo>
                  <a:lnTo>
                    <a:pt x="62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2710575" y="3040750"/>
              <a:ext cx="603950" cy="360350"/>
            </a:xfrm>
            <a:custGeom>
              <a:rect b="b" l="l" r="r" t="t"/>
              <a:pathLst>
                <a:path extrusionOk="0" h="7207" w="12079">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2783175" y="3172550"/>
              <a:ext cx="16250" cy="228550"/>
            </a:xfrm>
            <a:custGeom>
              <a:rect b="b" l="l" r="r" t="t"/>
              <a:pathLst>
                <a:path extrusionOk="0" h="4571" w="325">
                  <a:moveTo>
                    <a:pt x="325" y="1"/>
                  </a:moveTo>
                  <a:lnTo>
                    <a:pt x="1" y="213"/>
                  </a:lnTo>
                  <a:lnTo>
                    <a:pt x="1" y="4571"/>
                  </a:lnTo>
                  <a:lnTo>
                    <a:pt x="325" y="4571"/>
                  </a:lnTo>
                  <a:lnTo>
                    <a:pt x="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2893225" y="3102750"/>
              <a:ext cx="16800" cy="298350"/>
            </a:xfrm>
            <a:custGeom>
              <a:rect b="b" l="l" r="r" t="t"/>
              <a:pathLst>
                <a:path extrusionOk="0" h="5967" w="336">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3115575" y="3106650"/>
              <a:ext cx="16250" cy="294450"/>
            </a:xfrm>
            <a:custGeom>
              <a:rect b="b" l="l" r="r" t="t"/>
              <a:pathLst>
                <a:path extrusionOk="0" h="5889" w="325">
                  <a:moveTo>
                    <a:pt x="1" y="1"/>
                  </a:moveTo>
                  <a:lnTo>
                    <a:pt x="1" y="5889"/>
                  </a:lnTo>
                  <a:lnTo>
                    <a:pt x="325" y="5889"/>
                  </a:lnTo>
                  <a:lnTo>
                    <a:pt x="325" y="20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3225625" y="3174800"/>
              <a:ext cx="16800" cy="226300"/>
            </a:xfrm>
            <a:custGeom>
              <a:rect b="b" l="l" r="r" t="t"/>
              <a:pathLst>
                <a:path extrusionOk="0" h="4526" w="336">
                  <a:moveTo>
                    <a:pt x="1" y="1"/>
                  </a:moveTo>
                  <a:lnTo>
                    <a:pt x="1" y="4526"/>
                  </a:lnTo>
                  <a:lnTo>
                    <a:pt x="336" y="4526"/>
                  </a:lnTo>
                  <a:lnTo>
                    <a:pt x="336" y="1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3004425" y="3040750"/>
              <a:ext cx="16250" cy="360350"/>
            </a:xfrm>
            <a:custGeom>
              <a:rect b="b" l="l" r="r" t="t"/>
              <a:pathLst>
                <a:path extrusionOk="0" h="7207" w="325">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3406625" y="3271450"/>
              <a:ext cx="55950" cy="172100"/>
            </a:xfrm>
            <a:custGeom>
              <a:rect b="b" l="l" r="r" t="t"/>
              <a:pathLst>
                <a:path extrusionOk="0" h="3442" w="1119">
                  <a:moveTo>
                    <a:pt x="1" y="1"/>
                  </a:moveTo>
                  <a:lnTo>
                    <a:pt x="1" y="2380"/>
                  </a:lnTo>
                  <a:lnTo>
                    <a:pt x="1" y="3442"/>
                  </a:lnTo>
                  <a:lnTo>
                    <a:pt x="347" y="2380"/>
                  </a:lnTo>
                  <a:lnTo>
                    <a:pt x="1118"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2563075" y="3271450"/>
              <a:ext cx="56450" cy="172100"/>
            </a:xfrm>
            <a:custGeom>
              <a:rect b="b" l="l" r="r" t="t"/>
              <a:pathLst>
                <a:path extrusionOk="0" h="3442" w="1129">
                  <a:moveTo>
                    <a:pt x="0" y="1"/>
                  </a:moveTo>
                  <a:lnTo>
                    <a:pt x="783" y="2380"/>
                  </a:lnTo>
                  <a:lnTo>
                    <a:pt x="1129" y="3442"/>
                  </a:lnTo>
                  <a:lnTo>
                    <a:pt x="1129" y="2380"/>
                  </a:lnTo>
                  <a:lnTo>
                    <a:pt x="1129"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2619475" y="2952450"/>
              <a:ext cx="787200" cy="245850"/>
            </a:xfrm>
            <a:custGeom>
              <a:rect b="b" l="l" r="r" t="t"/>
              <a:pathLst>
                <a:path extrusionOk="0" h="4917" w="15744">
                  <a:moveTo>
                    <a:pt x="7766" y="1"/>
                  </a:moveTo>
                  <a:lnTo>
                    <a:pt x="1" y="4917"/>
                  </a:lnTo>
                  <a:lnTo>
                    <a:pt x="7766" y="280"/>
                  </a:lnTo>
                  <a:lnTo>
                    <a:pt x="15744" y="4917"/>
                  </a:lnTo>
                  <a:lnTo>
                    <a:pt x="7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2325625" y="3550200"/>
              <a:ext cx="2032450" cy="141400"/>
            </a:xfrm>
            <a:custGeom>
              <a:rect b="b" l="l" r="r" t="t"/>
              <a:pathLst>
                <a:path extrusionOk="0" h="2828" w="40649">
                  <a:moveTo>
                    <a:pt x="1" y="1"/>
                  </a:moveTo>
                  <a:lnTo>
                    <a:pt x="1" y="2828"/>
                  </a:lnTo>
                  <a:lnTo>
                    <a:pt x="40648" y="2828"/>
                  </a:lnTo>
                  <a:lnTo>
                    <a:pt x="40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2572025" y="3550200"/>
              <a:ext cx="183850" cy="141400"/>
            </a:xfrm>
            <a:custGeom>
              <a:rect b="b" l="l" r="r" t="t"/>
              <a:pathLst>
                <a:path extrusionOk="0" h="2828" w="3677">
                  <a:moveTo>
                    <a:pt x="2034" y="1"/>
                  </a:moveTo>
                  <a:lnTo>
                    <a:pt x="0" y="2828"/>
                  </a:lnTo>
                  <a:lnTo>
                    <a:pt x="1654" y="2828"/>
                  </a:lnTo>
                  <a:lnTo>
                    <a:pt x="3676"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2677575" y="3550200"/>
              <a:ext cx="142550" cy="141400"/>
            </a:xfrm>
            <a:custGeom>
              <a:rect b="b" l="l" r="r" t="t"/>
              <a:pathLst>
                <a:path extrusionOk="0" h="2828" w="2851">
                  <a:moveTo>
                    <a:pt x="2023" y="1"/>
                  </a:moveTo>
                  <a:lnTo>
                    <a:pt x="1" y="2828"/>
                  </a:lnTo>
                  <a:lnTo>
                    <a:pt x="828" y="2828"/>
                  </a:lnTo>
                  <a:lnTo>
                    <a:pt x="2850"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002175" y="3550200"/>
              <a:ext cx="183300" cy="141400"/>
            </a:xfrm>
            <a:custGeom>
              <a:rect b="b" l="l" r="r" t="t"/>
              <a:pathLst>
                <a:path extrusionOk="0" h="2828" w="3666">
                  <a:moveTo>
                    <a:pt x="2034" y="1"/>
                  </a:moveTo>
                  <a:lnTo>
                    <a:pt x="0" y="2828"/>
                  </a:lnTo>
                  <a:lnTo>
                    <a:pt x="1654"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107775" y="3550200"/>
              <a:ext cx="142500" cy="141400"/>
            </a:xfrm>
            <a:custGeom>
              <a:rect b="b" l="l" r="r" t="t"/>
              <a:pathLst>
                <a:path extrusionOk="0" h="2828" w="2850">
                  <a:moveTo>
                    <a:pt x="2022" y="1"/>
                  </a:moveTo>
                  <a:lnTo>
                    <a:pt x="0" y="2828"/>
                  </a:lnTo>
                  <a:lnTo>
                    <a:pt x="827" y="2828"/>
                  </a:lnTo>
                  <a:lnTo>
                    <a:pt x="2849"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3435125" y="3550200"/>
              <a:ext cx="183300" cy="141400"/>
            </a:xfrm>
            <a:custGeom>
              <a:rect b="b" l="l" r="r" t="t"/>
              <a:pathLst>
                <a:path extrusionOk="0" h="2828" w="3666">
                  <a:moveTo>
                    <a:pt x="2034" y="1"/>
                  </a:moveTo>
                  <a:lnTo>
                    <a:pt x="1" y="2828"/>
                  </a:lnTo>
                  <a:lnTo>
                    <a:pt x="1632" y="2828"/>
                  </a:lnTo>
                  <a:lnTo>
                    <a:pt x="3665"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3540725" y="3550200"/>
              <a:ext cx="141950" cy="141400"/>
            </a:xfrm>
            <a:custGeom>
              <a:rect b="b" l="l" r="r" t="t"/>
              <a:pathLst>
                <a:path extrusionOk="0" h="2828" w="2839">
                  <a:moveTo>
                    <a:pt x="2023" y="1"/>
                  </a:moveTo>
                  <a:lnTo>
                    <a:pt x="0" y="2828"/>
                  </a:lnTo>
                  <a:lnTo>
                    <a:pt x="827" y="2828"/>
                  </a:lnTo>
                  <a:lnTo>
                    <a:pt x="2838"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3947975" y="3550200"/>
              <a:ext cx="182700" cy="141400"/>
            </a:xfrm>
            <a:custGeom>
              <a:rect b="b" l="l" r="r" t="t"/>
              <a:pathLst>
                <a:path extrusionOk="0" h="2828" w="3654">
                  <a:moveTo>
                    <a:pt x="2023" y="1"/>
                  </a:moveTo>
                  <a:lnTo>
                    <a:pt x="0" y="2828"/>
                  </a:lnTo>
                  <a:lnTo>
                    <a:pt x="1632" y="2828"/>
                  </a:lnTo>
                  <a:lnTo>
                    <a:pt x="3654"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4053575" y="3550200"/>
              <a:ext cx="141350" cy="141400"/>
            </a:xfrm>
            <a:custGeom>
              <a:rect b="b" l="l" r="r" t="t"/>
              <a:pathLst>
                <a:path extrusionOk="0" h="2828" w="2827">
                  <a:moveTo>
                    <a:pt x="2022" y="1"/>
                  </a:moveTo>
                  <a:lnTo>
                    <a:pt x="0" y="2828"/>
                  </a:lnTo>
                  <a:lnTo>
                    <a:pt x="816" y="2828"/>
                  </a:lnTo>
                  <a:lnTo>
                    <a:pt x="2827" y="1"/>
                  </a:lnTo>
                  <a:close/>
                </a:path>
              </a:pathLst>
            </a:custGeom>
            <a:solidFill>
              <a:srgbClr val="FFFFFF">
                <a:alpha val="69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4358025" y="3863050"/>
              <a:ext cx="307300" cy="550900"/>
            </a:xfrm>
            <a:custGeom>
              <a:rect b="b" l="l" r="r" t="t"/>
              <a:pathLst>
                <a:path extrusionOk="0" h="11018" w="6146">
                  <a:moveTo>
                    <a:pt x="0" y="1"/>
                  </a:moveTo>
                  <a:lnTo>
                    <a:pt x="0" y="11017"/>
                  </a:lnTo>
                  <a:lnTo>
                    <a:pt x="6146" y="11017"/>
                  </a:lnTo>
                  <a:lnTo>
                    <a:pt x="3810" y="2325"/>
                  </a:lnTo>
                  <a:lnTo>
                    <a:pt x="0"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635125" y="1296050"/>
              <a:ext cx="533000" cy="722400"/>
            </a:xfrm>
            <a:custGeom>
              <a:rect b="b" l="l" r="r" t="t"/>
              <a:pathLst>
                <a:path extrusionOk="0" h="14448" w="1066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3813325" y="1399400"/>
              <a:ext cx="354800" cy="619050"/>
            </a:xfrm>
            <a:custGeom>
              <a:rect b="b" l="l" r="r" t="t"/>
              <a:pathLst>
                <a:path extrusionOk="0" h="12381" w="7096">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2912225" y="3078150"/>
              <a:ext cx="194450" cy="322950"/>
            </a:xfrm>
            <a:custGeom>
              <a:rect b="b" l="l" r="r" t="t"/>
              <a:pathLst>
                <a:path extrusionOk="0" h="6459" w="3889">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2788225" y="3040750"/>
              <a:ext cx="249200" cy="360350"/>
            </a:xfrm>
            <a:custGeom>
              <a:rect b="b" l="l" r="r" t="t"/>
              <a:pathLst>
                <a:path extrusionOk="0" h="7207" w="4984">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2154675" y="3907200"/>
              <a:ext cx="118500" cy="165950"/>
            </a:xfrm>
            <a:custGeom>
              <a:rect b="b" l="l" r="r" t="t"/>
              <a:pathLst>
                <a:path extrusionOk="0" h="3319" w="2370">
                  <a:moveTo>
                    <a:pt x="1" y="1"/>
                  </a:moveTo>
                  <a:lnTo>
                    <a:pt x="1" y="3319"/>
                  </a:lnTo>
                  <a:lnTo>
                    <a:pt x="2370" y="3319"/>
                  </a:lnTo>
                  <a:lnTo>
                    <a:pt x="23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2160275" y="3911100"/>
              <a:ext cx="107300" cy="158150"/>
            </a:xfrm>
            <a:custGeom>
              <a:rect b="b" l="l" r="r" t="t"/>
              <a:pathLst>
                <a:path extrusionOk="0" h="3163" w="2146">
                  <a:moveTo>
                    <a:pt x="1" y="1"/>
                  </a:moveTo>
                  <a:lnTo>
                    <a:pt x="1" y="3163"/>
                  </a:lnTo>
                  <a:lnTo>
                    <a:pt x="2146" y="3163"/>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2160275" y="3911100"/>
              <a:ext cx="107300" cy="122400"/>
            </a:xfrm>
            <a:custGeom>
              <a:rect b="b" l="l" r="r" t="t"/>
              <a:pathLst>
                <a:path extrusionOk="0" h="2448" w="2146">
                  <a:moveTo>
                    <a:pt x="1442" y="1"/>
                  </a:moveTo>
                  <a:lnTo>
                    <a:pt x="1" y="1364"/>
                  </a:lnTo>
                  <a:lnTo>
                    <a:pt x="1" y="2448"/>
                  </a:lnTo>
                  <a:lnTo>
                    <a:pt x="2146" y="425"/>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2160275" y="3964200"/>
              <a:ext cx="107300" cy="105050"/>
            </a:xfrm>
            <a:custGeom>
              <a:rect b="b" l="l" r="r" t="t"/>
              <a:pathLst>
                <a:path extrusionOk="0" h="2101" w="2146">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2154675" y="4125650"/>
              <a:ext cx="118500" cy="165950"/>
            </a:xfrm>
            <a:custGeom>
              <a:rect b="b" l="l" r="r" t="t"/>
              <a:pathLst>
                <a:path extrusionOk="0" h="3319" w="2370">
                  <a:moveTo>
                    <a:pt x="1" y="0"/>
                  </a:moveTo>
                  <a:lnTo>
                    <a:pt x="1" y="3319"/>
                  </a:lnTo>
                  <a:lnTo>
                    <a:pt x="2370" y="3319"/>
                  </a:lnTo>
                  <a:lnTo>
                    <a:pt x="2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2160275" y="4130100"/>
              <a:ext cx="107300" cy="157600"/>
            </a:xfrm>
            <a:custGeom>
              <a:rect b="b" l="l" r="r" t="t"/>
              <a:pathLst>
                <a:path extrusionOk="0" h="3152" w="2146">
                  <a:moveTo>
                    <a:pt x="1" y="1"/>
                  </a:moveTo>
                  <a:lnTo>
                    <a:pt x="1" y="3151"/>
                  </a:lnTo>
                  <a:lnTo>
                    <a:pt x="2146" y="3151"/>
                  </a:lnTo>
                  <a:lnTo>
                    <a:pt x="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2160275" y="4130100"/>
              <a:ext cx="107300" cy="121850"/>
            </a:xfrm>
            <a:custGeom>
              <a:rect b="b" l="l" r="r" t="t"/>
              <a:pathLst>
                <a:path extrusionOk="0" h="2437" w="2146">
                  <a:moveTo>
                    <a:pt x="1442" y="1"/>
                  </a:moveTo>
                  <a:lnTo>
                    <a:pt x="1" y="1352"/>
                  </a:lnTo>
                  <a:lnTo>
                    <a:pt x="1" y="2436"/>
                  </a:lnTo>
                  <a:lnTo>
                    <a:pt x="2146" y="414"/>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2160275" y="4182600"/>
              <a:ext cx="107300" cy="105100"/>
            </a:xfrm>
            <a:custGeom>
              <a:rect b="b" l="l" r="r" t="t"/>
              <a:pathLst>
                <a:path extrusionOk="0" h="2102" w="2146">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1901075" y="4182600"/>
              <a:ext cx="107850" cy="105100"/>
            </a:xfrm>
            <a:custGeom>
              <a:rect b="b" l="l" r="r" t="t"/>
              <a:pathLst>
                <a:path extrusionOk="0" h="2102" w="2157">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1836825" y="3558600"/>
              <a:ext cx="488850" cy="855350"/>
            </a:xfrm>
            <a:custGeom>
              <a:rect b="b" l="l" r="r" t="t"/>
              <a:pathLst>
                <a:path extrusionOk="0" h="17107" w="9777">
                  <a:moveTo>
                    <a:pt x="9777" y="1"/>
                  </a:moveTo>
                  <a:lnTo>
                    <a:pt x="6816" y="1967"/>
                  </a:lnTo>
                  <a:lnTo>
                    <a:pt x="1" y="17106"/>
                  </a:lnTo>
                  <a:lnTo>
                    <a:pt x="9777" y="17106"/>
                  </a:lnTo>
                  <a:lnTo>
                    <a:pt x="9777" y="1"/>
                  </a:lnTo>
                  <a:close/>
                </a:path>
              </a:pathLst>
            </a:custGeom>
            <a:solidFill>
              <a:srgbClr val="000000">
                <a:alpha val="14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44"/>
          <p:cNvSpPr/>
          <p:nvPr/>
        </p:nvSpPr>
        <p:spPr>
          <a:xfrm>
            <a:off x="5566539" y="92686"/>
            <a:ext cx="1299879" cy="611562"/>
          </a:xfrm>
          <a:custGeom>
            <a:rect b="b" l="l" r="r" t="t"/>
            <a:pathLst>
              <a:path extrusionOk="0" h="10191" w="21643">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txBox="1"/>
          <p:nvPr>
            <p:ph idx="4294967295" type="title"/>
          </p:nvPr>
        </p:nvSpPr>
        <p:spPr>
          <a:xfrm>
            <a:off x="746850" y="127288"/>
            <a:ext cx="7650300" cy="720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Further Work </a:t>
            </a:r>
            <a:endParaRPr/>
          </a:p>
        </p:txBody>
      </p:sp>
      <p:sp>
        <p:nvSpPr>
          <p:cNvPr id="1430" name="Google Shape;1430;p44"/>
          <p:cNvSpPr txBox="1"/>
          <p:nvPr>
            <p:ph idx="1" type="subTitle"/>
          </p:nvPr>
        </p:nvSpPr>
        <p:spPr>
          <a:xfrm>
            <a:off x="1529400" y="909900"/>
            <a:ext cx="6224700" cy="2772300"/>
          </a:xfrm>
          <a:prstGeom prst="rect">
            <a:avLst/>
          </a:prstGeom>
        </p:spPr>
        <p:txBody>
          <a:bodyPr anchorCtr="0" anchor="t" bIns="91425" lIns="90000" spcFirstLastPara="1" rIns="90000" wrap="square" tIns="91425">
            <a:noAutofit/>
          </a:bodyPr>
          <a:lstStyle/>
          <a:p>
            <a:pPr indent="-222250" lvl="0" marL="171450" rtl="0" algn="l">
              <a:lnSpc>
                <a:spcPct val="100000"/>
              </a:lnSpc>
              <a:spcBef>
                <a:spcPts val="0"/>
              </a:spcBef>
              <a:spcAft>
                <a:spcPts val="0"/>
              </a:spcAft>
              <a:buSzPts val="1700"/>
              <a:buChar char="●"/>
            </a:pPr>
            <a:r>
              <a:rPr lang="en" sz="1500"/>
              <a:t>Include a larger variety of factors impacting air quality.</a:t>
            </a:r>
            <a:endParaRPr sz="1500"/>
          </a:p>
          <a:p>
            <a:pPr indent="-222250" lvl="0" marL="171450" rtl="0" algn="l">
              <a:lnSpc>
                <a:spcPct val="100000"/>
              </a:lnSpc>
              <a:spcBef>
                <a:spcPts val="1000"/>
              </a:spcBef>
              <a:spcAft>
                <a:spcPts val="0"/>
              </a:spcAft>
              <a:buSzPts val="1700"/>
              <a:buChar char="●"/>
            </a:pPr>
            <a:r>
              <a:rPr lang="en" sz="1500"/>
              <a:t>Expand our data set to cover a </a:t>
            </a:r>
            <a:r>
              <a:rPr lang="en" sz="1500"/>
              <a:t>larger geographical region.</a:t>
            </a:r>
            <a:r>
              <a:rPr lang="en" sz="1500"/>
              <a:t> </a:t>
            </a:r>
            <a:endParaRPr sz="1500"/>
          </a:p>
          <a:p>
            <a:pPr indent="-209550" lvl="0" marL="171450" rtl="0" algn="l">
              <a:lnSpc>
                <a:spcPct val="100000"/>
              </a:lnSpc>
              <a:spcBef>
                <a:spcPts val="1000"/>
              </a:spcBef>
              <a:spcAft>
                <a:spcPts val="0"/>
              </a:spcAft>
              <a:buSzPts val="1500"/>
              <a:buChar char="●"/>
            </a:pPr>
            <a:r>
              <a:rPr lang="en" sz="1500"/>
              <a:t>Create a CRUD to continuously create, read, update, and refresh our data and provide a live data stream and functionality to our dashboard.</a:t>
            </a:r>
            <a:endParaRPr sz="1500"/>
          </a:p>
          <a:p>
            <a:pPr indent="-209550" lvl="0" marL="171450" rtl="0" algn="l">
              <a:lnSpc>
                <a:spcPct val="100000"/>
              </a:lnSpc>
              <a:spcBef>
                <a:spcPts val="1000"/>
              </a:spcBef>
              <a:spcAft>
                <a:spcPts val="0"/>
              </a:spcAft>
              <a:buSzPts val="1500"/>
              <a:buChar char="●"/>
            </a:pPr>
            <a:r>
              <a:rPr lang="en" sz="1500"/>
              <a:t>Include additional contributing factors that may impact air quality (ie. weather, size of the population, environmental disturbances such as forest fires).</a:t>
            </a:r>
            <a:endParaRPr sz="1500"/>
          </a:p>
          <a:p>
            <a:pPr indent="-222250" lvl="0" marL="171450" rtl="0" algn="l">
              <a:lnSpc>
                <a:spcPct val="100000"/>
              </a:lnSpc>
              <a:spcBef>
                <a:spcPts val="1000"/>
              </a:spcBef>
              <a:spcAft>
                <a:spcPts val="0"/>
              </a:spcAft>
              <a:buSzPts val="1700"/>
              <a:buChar char="●"/>
            </a:pPr>
            <a:r>
              <a:rPr lang="en" sz="1500"/>
              <a:t>Create statistical modelling and analysis to compare the correlation of proximity between environmental factors and the air quality. </a:t>
            </a:r>
            <a:endParaRPr sz="1500"/>
          </a:p>
          <a:p>
            <a:pPr indent="-209550" lvl="0" marL="171450" rtl="0" algn="l">
              <a:lnSpc>
                <a:spcPct val="100000"/>
              </a:lnSpc>
              <a:spcBef>
                <a:spcPts val="1000"/>
              </a:spcBef>
              <a:spcAft>
                <a:spcPts val="1000"/>
              </a:spcAft>
              <a:buSzPts val="1500"/>
              <a:buChar char="●"/>
            </a:pPr>
            <a:r>
              <a:rPr lang="en" sz="1500"/>
              <a:t>Hypothesis testing to evaluate the model.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45"/>
          <p:cNvSpPr txBox="1"/>
          <p:nvPr>
            <p:ph idx="6" type="title"/>
          </p:nvPr>
        </p:nvSpPr>
        <p:spPr>
          <a:xfrm>
            <a:off x="720000" y="278475"/>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Summary</a:t>
            </a:r>
            <a:endParaRPr b="1">
              <a:latin typeface="Montserrat"/>
              <a:ea typeface="Montserrat"/>
              <a:cs typeface="Montserrat"/>
              <a:sym typeface="Montserrat"/>
            </a:endParaRPr>
          </a:p>
        </p:txBody>
      </p:sp>
      <p:sp>
        <p:nvSpPr>
          <p:cNvPr id="1436" name="Google Shape;1436;p45"/>
          <p:cNvSpPr txBox="1"/>
          <p:nvPr>
            <p:ph idx="4294967295" type="body"/>
          </p:nvPr>
        </p:nvSpPr>
        <p:spPr>
          <a:xfrm>
            <a:off x="317775" y="955275"/>
            <a:ext cx="8412600" cy="3293400"/>
          </a:xfrm>
          <a:prstGeom prst="rect">
            <a:avLst/>
          </a:prstGeom>
        </p:spPr>
        <p:txBody>
          <a:bodyPr anchorCtr="0" anchor="t" bIns="91425" lIns="90000" spcFirstLastPara="1" rIns="90000" wrap="square" tIns="91425">
            <a:noAutofit/>
          </a:bodyPr>
          <a:lstStyle/>
          <a:p>
            <a:pPr indent="-336550" lvl="0" marL="457200" rtl="0" algn="l">
              <a:spcBef>
                <a:spcPts val="0"/>
              </a:spcBef>
              <a:spcAft>
                <a:spcPts val="0"/>
              </a:spcAft>
              <a:buSzPts val="1700"/>
              <a:buChar char="●"/>
            </a:pPr>
            <a:r>
              <a:rPr lang="en" sz="1600"/>
              <a:t>Interactive dropdown to select a city (event listener):</a:t>
            </a:r>
            <a:endParaRPr sz="1600"/>
          </a:p>
          <a:p>
            <a:pPr indent="-336550" lvl="1" marL="914400" rtl="0" algn="l">
              <a:spcBef>
                <a:spcPts val="0"/>
              </a:spcBef>
              <a:spcAft>
                <a:spcPts val="0"/>
              </a:spcAft>
              <a:buSzPts val="1700"/>
              <a:buChar char="○"/>
            </a:pPr>
            <a:r>
              <a:rPr lang="en" sz="1600"/>
              <a:t>Visualized live AQI data colour-coded with a Gauge</a:t>
            </a:r>
            <a:endParaRPr sz="1600"/>
          </a:p>
          <a:p>
            <a:pPr indent="-330200" lvl="1" marL="914400" rtl="0" algn="l">
              <a:spcBef>
                <a:spcPts val="0"/>
              </a:spcBef>
              <a:spcAft>
                <a:spcPts val="0"/>
              </a:spcAft>
              <a:buSzPts val="1600"/>
              <a:buChar char="○"/>
            </a:pPr>
            <a:r>
              <a:rPr lang="en" sz="1600"/>
              <a:t>Displayed a 7-day temperature and pollutant forecast using animated chart types like Spline, area and line. </a:t>
            </a:r>
            <a:endParaRPr sz="1600"/>
          </a:p>
          <a:p>
            <a:pPr indent="-330200" lvl="0" marL="457200" rtl="0" algn="l">
              <a:spcBef>
                <a:spcPts val="0"/>
              </a:spcBef>
              <a:spcAft>
                <a:spcPts val="0"/>
              </a:spcAft>
              <a:buSzPts val="1600"/>
              <a:buChar char="●"/>
            </a:pPr>
            <a:r>
              <a:rPr lang="en" sz="1600"/>
              <a:t>Created a Leaflet map to show: </a:t>
            </a:r>
            <a:endParaRPr sz="1600"/>
          </a:p>
          <a:p>
            <a:pPr indent="-323850" lvl="1" marL="914400" rtl="0" algn="l">
              <a:spcBef>
                <a:spcPts val="0"/>
              </a:spcBef>
              <a:spcAft>
                <a:spcPts val="0"/>
              </a:spcAft>
              <a:buSzPts val="1500"/>
              <a:buChar char="○"/>
            </a:pPr>
            <a:r>
              <a:rPr lang="en" sz="1500"/>
              <a:t>Parks - using a marker cluster plugin, custom markers</a:t>
            </a:r>
            <a:endParaRPr sz="1500"/>
          </a:p>
          <a:p>
            <a:pPr indent="-323850" lvl="1" marL="914400" rtl="0" algn="l">
              <a:spcBef>
                <a:spcPts val="0"/>
              </a:spcBef>
              <a:spcAft>
                <a:spcPts val="0"/>
              </a:spcAft>
              <a:buSzPts val="1500"/>
              <a:buChar char="○"/>
            </a:pPr>
            <a:r>
              <a:rPr lang="en" sz="1500"/>
              <a:t>Power plants - using custom markers</a:t>
            </a:r>
            <a:endParaRPr sz="1500"/>
          </a:p>
          <a:p>
            <a:pPr indent="-323850" lvl="1" marL="914400" rtl="0" algn="l">
              <a:spcBef>
                <a:spcPts val="0"/>
              </a:spcBef>
              <a:spcAft>
                <a:spcPts val="0"/>
              </a:spcAft>
              <a:buSzPts val="1500"/>
              <a:buChar char="○"/>
            </a:pPr>
            <a:r>
              <a:rPr lang="en" sz="1500"/>
              <a:t>AQI readings - using coloured markers to define air quality</a:t>
            </a:r>
            <a:endParaRPr sz="1500"/>
          </a:p>
          <a:p>
            <a:pPr indent="-323850" lvl="1" marL="914400" rtl="0" algn="l">
              <a:spcBef>
                <a:spcPts val="0"/>
              </a:spcBef>
              <a:spcAft>
                <a:spcPts val="0"/>
              </a:spcAft>
              <a:buSzPts val="1500"/>
              <a:buChar char="○"/>
            </a:pPr>
            <a:r>
              <a:rPr lang="en" sz="1500"/>
              <a:t>P</a:t>
            </a:r>
            <a:r>
              <a:rPr lang="en" sz="1500"/>
              <a:t>op-ups provide additional information on data points</a:t>
            </a:r>
            <a:endParaRPr sz="1500"/>
          </a:p>
          <a:p>
            <a:pPr indent="-323850" lvl="1" marL="914400" rtl="0" algn="l">
              <a:spcBef>
                <a:spcPts val="0"/>
              </a:spcBef>
              <a:spcAft>
                <a:spcPts val="0"/>
              </a:spcAft>
              <a:buSzPts val="1500"/>
              <a:buChar char="○"/>
            </a:pPr>
            <a:r>
              <a:rPr lang="en" sz="1500"/>
              <a:t>Users can change the view to isolate specific layers of the map using a toggle control</a:t>
            </a:r>
            <a:endParaRPr sz="1500"/>
          </a:p>
          <a:p>
            <a:pPr indent="-323850" lvl="1" marL="914400" rtl="0" algn="l">
              <a:spcBef>
                <a:spcPts val="0"/>
              </a:spcBef>
              <a:spcAft>
                <a:spcPts val="0"/>
              </a:spcAft>
              <a:buSzPts val="1500"/>
              <a:buChar char="○"/>
            </a:pPr>
            <a:r>
              <a:rPr lang="en" sz="1500"/>
              <a:t>JQuery Javascript library provided additional functionality to simplify HTML manipulation, as well as event handling, and CSS animation for portions of the Leaflet map.</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Day of Clean Air for Blue Skies by Slidesgo">
  <a:themeElements>
    <a:clrScheme name="Simple Light">
      <a:dk1>
        <a:srgbClr val="161A27"/>
      </a:dk1>
      <a:lt1>
        <a:srgbClr val="3C4768"/>
      </a:lt1>
      <a:dk2>
        <a:srgbClr val="6475A6"/>
      </a:dk2>
      <a:lt2>
        <a:srgbClr val="A4AFCB"/>
      </a:lt2>
      <a:accent1>
        <a:srgbClr val="E5E8F0"/>
      </a:accent1>
      <a:accent2>
        <a:srgbClr val="72C09A"/>
      </a:accent2>
      <a:accent3>
        <a:srgbClr val="A8D8C1"/>
      </a:accent3>
      <a:accent4>
        <a:srgbClr val="E58910"/>
      </a:accent4>
      <a:accent5>
        <a:srgbClr val="F3A916"/>
      </a:accent5>
      <a:accent6>
        <a:srgbClr val="FEF8EC"/>
      </a:accent6>
      <a:hlink>
        <a:srgbClr val="0E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